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09" r:id="rId4"/>
    <p:sldMasterId id="214748371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y="5143500" cx="9144000"/>
  <p:notesSz cx="6858000" cy="9144000"/>
  <p:embeddedFontLst>
    <p:embeddedFont>
      <p:font typeface="Hammersmith One"/>
      <p:regular r:id="rId19"/>
    </p:embeddedFont>
    <p:embeddedFont>
      <p:font typeface="Manjari"/>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20" Type="http://schemas.openxmlformats.org/officeDocument/2006/relationships/font" Target="fonts/Manjari-regular.fntdata"/><Relationship Id="rId21" Type="http://schemas.openxmlformats.org/officeDocument/2006/relationships/font" Target="fonts/Manjari-bold.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font" Target="fonts/HammersmithOne-regular.fntdata"/><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7" name="Shape 1357"/>
        <p:cNvGrpSpPr/>
        <p:nvPr/>
      </p:nvGrpSpPr>
      <p:grpSpPr>
        <a:xfrm>
          <a:off x="0" y="0"/>
          <a:ext cx="0" cy="0"/>
          <a:chOff x="0" y="0"/>
          <a:chExt cx="0" cy="0"/>
        </a:xfrm>
      </p:grpSpPr>
      <p:sp>
        <p:nvSpPr>
          <p:cNvPr id="1358" name="Google Shape;1358;ge7de38e4af_0_35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9" name="Google Shape;1359;ge7de38e4af_0_35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Cyflwyno fy hun...</a:t>
            </a:r>
            <a:r>
              <a:rPr lang="en-GB" sz="1000">
                <a:solidFill>
                  <a:schemeClr val="dk1"/>
                </a:solidFill>
              </a:rPr>
              <a:t>Son am y dwyieithrwydd</a:t>
            </a:r>
            <a:endParaRPr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Y ddeddf ADY yw'r system gymorth statudol newydd i blant a phobl ifanc 0 i 25 oed yng Nghymru sydd ag ADY. Daeth y system yma i rym ym mis Medi 2021. Felly fel ysgol prif-ffrwd yng Nghymru mae gennym ddyletswydd dros y 3 mlynedd nesaf i newid ac addasu ein systemau yn raddol.</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Welsh Government is changing the way that children and young people with ALN will be supported. A new statutory support system for learners with ALN has been in place from September 2021. This new system for supporting children and young people with ALN will bring about several changes over the next 3 years to the way that young </a:t>
            </a:r>
            <a:r>
              <a:rPr lang="en-GB" sz="1200">
                <a:solidFill>
                  <a:schemeClr val="dk1"/>
                </a:solidFill>
                <a:latin typeface="Calibri"/>
                <a:ea typeface="Calibri"/>
                <a:cs typeface="Calibri"/>
                <a:sym typeface="Calibri"/>
              </a:rPr>
              <a:t>learners</a:t>
            </a:r>
            <a:r>
              <a:rPr lang="en-GB" sz="1200">
                <a:solidFill>
                  <a:schemeClr val="dk1"/>
                </a:solidFill>
                <a:latin typeface="Calibri"/>
                <a:ea typeface="Calibri"/>
                <a:cs typeface="Calibri"/>
                <a:sym typeface="Calibri"/>
              </a:rPr>
              <a:t> are supported. </a:t>
            </a:r>
            <a:endParaRPr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Un o brif amcanion y ddeddf newydd yw i sicrhau bod y broses yn un symlach a chliriach i bawb. The system is changing for several reasons, but the main reason is to make the process simpler and more transparent for all people involved.</a:t>
            </a:r>
            <a:endParaRPr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latin typeface="Calibri"/>
                <a:ea typeface="Calibri"/>
                <a:cs typeface="Calibri"/>
                <a:sym typeface="Calibri"/>
              </a:rPr>
              <a:t>This is the reason that you have all been invited to attend this presentation this evening - we want to inform you of these changes from the start and ensure </a:t>
            </a:r>
            <a:r>
              <a:rPr lang="en-GB" sz="1200">
                <a:solidFill>
                  <a:schemeClr val="dk1"/>
                </a:solidFill>
                <a:latin typeface="Calibri"/>
                <a:ea typeface="Calibri"/>
                <a:cs typeface="Calibri"/>
                <a:sym typeface="Calibri"/>
              </a:rPr>
              <a:t>that</a:t>
            </a:r>
            <a:r>
              <a:rPr lang="en-GB" sz="1200">
                <a:solidFill>
                  <a:schemeClr val="dk1"/>
                </a:solidFill>
                <a:latin typeface="Calibri"/>
                <a:ea typeface="Calibri"/>
                <a:cs typeface="Calibri"/>
                <a:sym typeface="Calibri"/>
              </a:rPr>
              <a:t> you feel informed and supported along the way.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3" name="Shape 1363"/>
        <p:cNvGrpSpPr/>
        <p:nvPr/>
      </p:nvGrpSpPr>
      <p:grpSpPr>
        <a:xfrm>
          <a:off x="0" y="0"/>
          <a:ext cx="0" cy="0"/>
          <a:chOff x="0" y="0"/>
          <a:chExt cx="0" cy="0"/>
        </a:xfrm>
      </p:grpSpPr>
      <p:sp>
        <p:nvSpPr>
          <p:cNvPr id="1364" name="Google Shape;1364;ge7de38e4af_0_36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5" name="Google Shape;1365;ge7de38e4af_0_36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Bwriad y cyflwyniad yma heddiw yw i wneud 3 pheth…</a:t>
            </a:r>
            <a:endParaRPr sz="1000"/>
          </a:p>
          <a:p>
            <a:pPr indent="0" lvl="0" marL="0" rtl="0" algn="l">
              <a:spcBef>
                <a:spcPts val="0"/>
              </a:spcBef>
              <a:spcAft>
                <a:spcPts val="0"/>
              </a:spcAft>
              <a:buNone/>
            </a:pPr>
            <a:r>
              <a:rPr lang="en-GB" sz="1000"/>
              <a:t>Rhannu gwybodaeth ynglyn a’r newidiadau i’r system ADY yng Nghymru</a:t>
            </a:r>
            <a:endParaRPr sz="1000"/>
          </a:p>
          <a:p>
            <a:pPr indent="0" lvl="0" marL="0" rtl="0" algn="l">
              <a:spcBef>
                <a:spcPts val="0"/>
              </a:spcBef>
              <a:spcAft>
                <a:spcPts val="0"/>
              </a:spcAft>
              <a:buNone/>
            </a:pPr>
            <a:r>
              <a:rPr lang="en-GB" sz="1000"/>
              <a:t>Son am sut mae hyn effeithio ar y ffordd rydym yn gweithredu fel cymuned i gefnogi plant gydag ADY (staff ysgol, rhieni ac asiantaethau allanol)</a:t>
            </a:r>
            <a:endParaRPr sz="1000"/>
          </a:p>
          <a:p>
            <a:pPr indent="0" lvl="0" marL="0" rtl="0" algn="l">
              <a:spcBef>
                <a:spcPts val="0"/>
              </a:spcBef>
              <a:spcAft>
                <a:spcPts val="0"/>
              </a:spcAft>
              <a:buNone/>
            </a:pPr>
            <a:r>
              <a:rPr lang="en-GB" sz="1000"/>
              <a:t>Rhannu gwybodaeth am yr adnoddau a’r wybodaeth sydd ar gael i chi fel rhieni </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The 3 aims of this presentation are </a:t>
            </a:r>
            <a:endParaRPr sz="1000"/>
          </a:p>
          <a:p>
            <a:pPr indent="0" lvl="0" marL="0" rtl="0" algn="l">
              <a:spcBef>
                <a:spcPts val="0"/>
              </a:spcBef>
              <a:spcAft>
                <a:spcPts val="0"/>
              </a:spcAft>
              <a:buNone/>
            </a:pPr>
            <a:r>
              <a:rPr lang="en-GB" sz="1000"/>
              <a:t>To share information about the implementation of ALN reform in Wales</a:t>
            </a:r>
            <a:endParaRPr sz="1000"/>
          </a:p>
          <a:p>
            <a:pPr indent="0" lvl="0" marL="0" rtl="0" algn="l">
              <a:spcBef>
                <a:spcPts val="0"/>
              </a:spcBef>
              <a:spcAft>
                <a:spcPts val="0"/>
              </a:spcAft>
              <a:buNone/>
            </a:pPr>
            <a:r>
              <a:rPr lang="en-GB" sz="1000"/>
              <a:t>To explain the way in which these changes will effect the way we support our learners as a school community (school staff, parents and outside agencies)</a:t>
            </a:r>
            <a:endParaRPr sz="1000"/>
          </a:p>
          <a:p>
            <a:pPr indent="0" lvl="0" marL="0" rtl="0" algn="l">
              <a:spcBef>
                <a:spcPts val="0"/>
              </a:spcBef>
              <a:spcAft>
                <a:spcPts val="0"/>
              </a:spcAft>
              <a:buNone/>
            </a:pPr>
            <a:r>
              <a:rPr lang="en-GB" sz="1000"/>
              <a:t>To share information about the resources that are available to you as parents and to answer any questions</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t/>
            </a:r>
            <a:endParaRPr sz="1900"/>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5" name="Shape 1375"/>
        <p:cNvGrpSpPr/>
        <p:nvPr/>
      </p:nvGrpSpPr>
      <p:grpSpPr>
        <a:xfrm>
          <a:off x="0" y="0"/>
          <a:ext cx="0" cy="0"/>
          <a:chOff x="0" y="0"/>
          <a:chExt cx="0" cy="0"/>
        </a:xfrm>
      </p:grpSpPr>
      <p:sp>
        <p:nvSpPr>
          <p:cNvPr id="1376" name="Google Shape;1376;g1002eb0991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7" name="Google Shape;1377;g1002eb0991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An old video </a:t>
            </a:r>
            <a:r>
              <a:rPr lang="en-GB"/>
              <a:t>that</a:t>
            </a:r>
            <a:r>
              <a:rPr lang="en-GB"/>
              <a:t> was made by Welsh Government to explain the principles of the new ALN act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0" name="Shape 1380"/>
        <p:cNvGrpSpPr/>
        <p:nvPr/>
      </p:nvGrpSpPr>
      <p:grpSpPr>
        <a:xfrm>
          <a:off x="0" y="0"/>
          <a:ext cx="0" cy="0"/>
          <a:chOff x="0" y="0"/>
          <a:chExt cx="0" cy="0"/>
        </a:xfrm>
      </p:grpSpPr>
      <p:sp>
        <p:nvSpPr>
          <p:cNvPr id="1381" name="Google Shape;1381;ge7de38e4af_2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2" name="Google Shape;1382;ge7de38e4af_2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90000"/>
              </a:lnSpc>
              <a:spcBef>
                <a:spcPts val="1000"/>
              </a:spcBef>
              <a:spcAft>
                <a:spcPts val="0"/>
              </a:spcAft>
              <a:buClr>
                <a:schemeClr val="dk1"/>
              </a:buClr>
              <a:buSzPts val="1100"/>
              <a:buFont typeface="Arial"/>
              <a:buNone/>
            </a:pPr>
            <a:r>
              <a:rPr b="1" lang="en-GB" sz="1200">
                <a:solidFill>
                  <a:schemeClr val="dk1"/>
                </a:solidFill>
                <a:latin typeface="Calibri"/>
                <a:ea typeface="Calibri"/>
                <a:cs typeface="Calibri"/>
                <a:sym typeface="Calibri"/>
              </a:rPr>
              <a:t>being learner-centred -  that the rights of the child and the parents are respected as part of the system</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rPr>
              <a:t>•</a:t>
            </a:r>
            <a:r>
              <a:rPr b="1" lang="en-GB" sz="1200">
                <a:solidFill>
                  <a:schemeClr val="dk1"/>
                </a:solidFill>
                <a:latin typeface="Calibri"/>
                <a:ea typeface="Calibri"/>
                <a:cs typeface="Calibri"/>
                <a:sym typeface="Calibri"/>
              </a:rPr>
              <a:t>providing learners with the same rights and entitlements whatever their age or setting;</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b="1" lang="en-GB" sz="1200">
                <a:solidFill>
                  <a:schemeClr val="dk1"/>
                </a:solidFill>
                <a:latin typeface="Calibri"/>
                <a:ea typeface="Calibri"/>
                <a:cs typeface="Calibri"/>
                <a:sym typeface="Calibri"/>
              </a:rPr>
              <a:t>bringing together all current systems into a new, single system for ALN;</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rPr>
              <a:t>•</a:t>
            </a:r>
            <a:r>
              <a:rPr b="1" lang="en-GB" sz="1200">
                <a:solidFill>
                  <a:schemeClr val="dk1"/>
                </a:solidFill>
                <a:latin typeface="Calibri"/>
                <a:ea typeface="Calibri"/>
                <a:cs typeface="Calibri"/>
                <a:sym typeface="Calibri"/>
              </a:rPr>
              <a:t>being a fair, inclusive and transparent system for all</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rPr>
              <a:t>•</a:t>
            </a:r>
            <a:r>
              <a:rPr b="1" lang="en-GB" sz="1200">
                <a:solidFill>
                  <a:schemeClr val="dk1"/>
                </a:solidFill>
                <a:latin typeface="Calibri"/>
                <a:ea typeface="Calibri"/>
                <a:cs typeface="Calibri"/>
                <a:sym typeface="Calibri"/>
              </a:rPr>
              <a:t>providing Welsh language provision where needed</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t/>
            </a:r>
            <a:endParaRPr b="1" sz="18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0" name="Shape 1400"/>
        <p:cNvGrpSpPr/>
        <p:nvPr/>
      </p:nvGrpSpPr>
      <p:grpSpPr>
        <a:xfrm>
          <a:off x="0" y="0"/>
          <a:ext cx="0" cy="0"/>
          <a:chOff x="0" y="0"/>
          <a:chExt cx="0" cy="0"/>
        </a:xfrm>
      </p:grpSpPr>
      <p:sp>
        <p:nvSpPr>
          <p:cNvPr id="1401" name="Google Shape;1401;ge7de38e4af_2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2" name="Google Shape;1402;ge7de38e4af_2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200"/>
              <a:t>The term Special Educational Needs (SEN) has been replaced with Additional Learning Needs (ALN)</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However, the definition of ALN is similar. It will cover pupils who</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Have </a:t>
            </a:r>
            <a:r>
              <a:rPr lang="en-GB" sz="1200"/>
              <a:t>significantly</a:t>
            </a:r>
            <a:r>
              <a:rPr lang="en-GB" sz="1200"/>
              <a:t> greater difficulty in learning than the majority of the other pupils the same age or</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Have a disability which can prevent or hinder them from making use of the facilities for education that are used generally for all other pupils</a:t>
            </a:r>
            <a:endParaRPr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2" name="Shape 1412"/>
        <p:cNvGrpSpPr/>
        <p:nvPr/>
      </p:nvGrpSpPr>
      <p:grpSpPr>
        <a:xfrm>
          <a:off x="0" y="0"/>
          <a:ext cx="0" cy="0"/>
          <a:chOff x="0" y="0"/>
          <a:chExt cx="0" cy="0"/>
        </a:xfrm>
      </p:grpSpPr>
      <p:sp>
        <p:nvSpPr>
          <p:cNvPr id="1413" name="Google Shape;1413;ge7de38e4af_0_36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4" name="Google Shape;1414;ge7de38e4af_0_36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1"/>
                </a:solidFill>
              </a:rPr>
              <a:t>We understand </a:t>
            </a:r>
            <a:r>
              <a:rPr lang="en-GB" sz="1200">
                <a:solidFill>
                  <a:schemeClr val="dk1"/>
                </a:solidFill>
              </a:rPr>
              <a:t>that this can be a scary thought for some parents -</a:t>
            </a:r>
            <a:r>
              <a:rPr b="1" lang="en-GB" sz="1200">
                <a:solidFill>
                  <a:schemeClr val="dk1"/>
                </a:solidFill>
              </a:rPr>
              <a:t> this will indeed mean that over the next few years less pupils will be put on the ALN register, and some pupils that have previously been on the ALN register may even be taken off the register if they do not need learning provision that is </a:t>
            </a:r>
            <a:r>
              <a:rPr b="1" lang="en-GB" sz="1200">
                <a:solidFill>
                  <a:srgbClr val="1C4587"/>
                </a:solidFill>
              </a:rPr>
              <a:t>additional to or different from </a:t>
            </a:r>
            <a:r>
              <a:rPr b="1" lang="en-GB" sz="1200">
                <a:solidFill>
                  <a:schemeClr val="dk1"/>
                </a:solidFill>
              </a:rPr>
              <a:t>what is normally available at school. So what does this mean for us as a school?</a:t>
            </a:r>
            <a:endParaRPr sz="12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200">
                <a:solidFill>
                  <a:schemeClr val="dk1"/>
                </a:solidFill>
              </a:rPr>
              <a:t>On the first two INSET days in September I lead training for all school staff where we took time to think about this, and consider how we could ensure that our environment, our systems and our teaching was as inclusive as possible for all pupils.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The diagram in this slide was part of the discussion  - if we look at this diagram as a representation of the pupils in our class we can see that “teaching to diversity” acknowledges that all our pupils are different and they need to belong to a community where differences are respected and planned for as part of our day to day teaching.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We focussed on </a:t>
            </a:r>
            <a:endParaRPr sz="1200">
              <a:solidFill>
                <a:schemeClr val="dk1"/>
              </a:solidFill>
            </a:endParaRPr>
          </a:p>
          <a:p>
            <a:pPr indent="0" lvl="0" marL="0" rtl="0" algn="l">
              <a:spcBef>
                <a:spcPts val="0"/>
              </a:spcBef>
              <a:spcAft>
                <a:spcPts val="0"/>
              </a:spcAft>
              <a:buNone/>
            </a:pPr>
            <a:r>
              <a:rPr lang="en-GB" sz="1200">
                <a:solidFill>
                  <a:schemeClr val="dk1"/>
                </a:solidFill>
              </a:rPr>
              <a:t>Differentiation and good modelling as standard practice </a:t>
            </a:r>
            <a:endParaRPr sz="1200">
              <a:solidFill>
                <a:schemeClr val="dk1"/>
              </a:solidFill>
            </a:endParaRPr>
          </a:p>
          <a:p>
            <a:pPr indent="0" lvl="0" marL="0" rtl="0" algn="l">
              <a:spcBef>
                <a:spcPts val="0"/>
              </a:spcBef>
              <a:spcAft>
                <a:spcPts val="0"/>
              </a:spcAft>
              <a:buNone/>
            </a:pPr>
            <a:r>
              <a:rPr lang="en-GB" sz="1200">
                <a:solidFill>
                  <a:schemeClr val="dk1"/>
                </a:solidFill>
              </a:rPr>
              <a:t>Effective use of staff and learning equipment to support learners in class on a daily basis</a:t>
            </a:r>
            <a:endParaRPr sz="1200">
              <a:solidFill>
                <a:schemeClr val="dk1"/>
              </a:solidFill>
            </a:endParaRPr>
          </a:p>
          <a:p>
            <a:pPr indent="0" lvl="0" marL="0" rtl="0" algn="l">
              <a:spcBef>
                <a:spcPts val="0"/>
              </a:spcBef>
              <a:spcAft>
                <a:spcPts val="0"/>
              </a:spcAft>
              <a:buNone/>
            </a:pPr>
            <a:r>
              <a:rPr lang="en-GB" sz="1200">
                <a:solidFill>
                  <a:schemeClr val="dk1"/>
                </a:solidFill>
              </a:rPr>
              <a:t>A focus on pupil wellbeing </a:t>
            </a:r>
            <a:endParaRPr sz="1200">
              <a:solidFill>
                <a:schemeClr val="dk1"/>
              </a:solidFill>
            </a:endParaRPr>
          </a:p>
          <a:p>
            <a:pPr indent="0" lvl="0" marL="0" rtl="0" algn="l">
              <a:spcBef>
                <a:spcPts val="0"/>
              </a:spcBef>
              <a:spcAft>
                <a:spcPts val="0"/>
              </a:spcAft>
              <a:buNone/>
            </a:pPr>
            <a:r>
              <a:rPr b="1" lang="en-GB" sz="1200">
                <a:solidFill>
                  <a:schemeClr val="dk1"/>
                </a:solidFill>
              </a:rPr>
              <a:t>Learning interventions being part of what is provided and managed by the class teacher and TA, not by the ALNCo - this has to be standard classroom provision, not addition learning provision (so your child does not need to be on the ALN register to have access to interventions)</a:t>
            </a:r>
            <a:endParaRPr b="1" sz="1200">
              <a:solidFill>
                <a:schemeClr val="dk1"/>
              </a:solidFill>
            </a:endParaRPr>
          </a:p>
          <a:p>
            <a:pPr indent="0" lvl="0" marL="0" rtl="0" algn="l">
              <a:spcBef>
                <a:spcPts val="0"/>
              </a:spcBef>
              <a:spcAft>
                <a:spcPts val="0"/>
              </a:spcAft>
              <a:buNone/>
            </a:pPr>
            <a:r>
              <a:rPr lang="en-GB" sz="1200">
                <a:solidFill>
                  <a:schemeClr val="dk1"/>
                </a:solidFill>
              </a:rPr>
              <a:t> </a:t>
            </a:r>
            <a:endParaRPr sz="1200">
              <a:solidFill>
                <a:schemeClr val="dk1"/>
              </a:solidFill>
            </a:endParaRPr>
          </a:p>
          <a:p>
            <a:pPr indent="0" lvl="0" marL="0" rtl="0" algn="l">
              <a:spcBef>
                <a:spcPts val="0"/>
              </a:spcBef>
              <a:spcAft>
                <a:spcPts val="0"/>
              </a:spcAft>
              <a:buNone/>
            </a:pPr>
            <a:r>
              <a:rPr lang="en-GB" sz="1200">
                <a:solidFill>
                  <a:schemeClr val="dk1"/>
                </a:solidFill>
              </a:rPr>
              <a:t>This will be a big part of my role as ALNCo over the next 3 years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In brief, our focus will be on providing our learners with high quality but routine provision in class, and also on recognising a need as early as possible so that there is less need for intervention at a later stage for a number of learners.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9" name="Shape 1419"/>
        <p:cNvGrpSpPr/>
        <p:nvPr/>
      </p:nvGrpSpPr>
      <p:grpSpPr>
        <a:xfrm>
          <a:off x="0" y="0"/>
          <a:ext cx="0" cy="0"/>
          <a:chOff x="0" y="0"/>
          <a:chExt cx="0" cy="0"/>
        </a:xfrm>
      </p:grpSpPr>
      <p:sp>
        <p:nvSpPr>
          <p:cNvPr id="1420" name="Google Shape;1420;ge7de38e4af_0_39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1" name="Google Shape;1421;ge7de38e4af_0_39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sz="1300"/>
              <a:t>But what if what is usually available for everyone isn’t enough?</a:t>
            </a:r>
            <a:endParaRPr b="1" sz="1300"/>
          </a:p>
          <a:p>
            <a:pPr indent="0" lvl="0" marL="0" rtl="0" algn="l">
              <a:spcBef>
                <a:spcPts val="0"/>
              </a:spcBef>
              <a:spcAft>
                <a:spcPts val="0"/>
              </a:spcAft>
              <a:buNone/>
            </a:pPr>
            <a:r>
              <a:t/>
            </a:r>
            <a:endParaRPr b="1" sz="1600"/>
          </a:p>
          <a:p>
            <a:pPr indent="0" lvl="0" marL="0" rtl="0" algn="l">
              <a:spcBef>
                <a:spcPts val="0"/>
              </a:spcBef>
              <a:spcAft>
                <a:spcPts val="0"/>
              </a:spcAft>
              <a:buNone/>
            </a:pPr>
            <a:r>
              <a:rPr lang="en-GB" sz="1200"/>
              <a:t>Unfortunately some children will fail to make expected progress and need something </a:t>
            </a:r>
            <a:r>
              <a:rPr b="1" lang="en-GB" sz="1200"/>
              <a:t>additional to or different from</a:t>
            </a:r>
            <a:r>
              <a:rPr lang="en-GB" sz="1200"/>
              <a:t> the universal provision for a short while (e.g. Speech and Language Therapy, advice and support from the Local Authority Emotional Health and Wellbeing Team for a few terms, a block of Theraputic Interventions from Health Practitioner).</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Other children may need to be monitored more closely than others or may need the adults around them to be aware of specific adaptations that need to be made to the learning environment so that they can access what is usually available to everyone (e.g. a hearing aid, a risk </a:t>
            </a:r>
            <a:r>
              <a:rPr lang="en-GB" sz="1200"/>
              <a:t>assessment detailing physical adaptations that need to be made to the environment) or a specific type of provision that needs to be carried out by the class teacher and TA (such as a daily check in or an individual literacy or speech and language intervention).</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At this point your class teacher will contact you to create a 1 page profile for your child. </a:t>
            </a:r>
            <a:endParaRPr sz="1200"/>
          </a:p>
          <a:p>
            <a:pPr indent="-304800" lvl="0" marL="457200" rtl="0" algn="l">
              <a:spcBef>
                <a:spcPts val="0"/>
              </a:spcBef>
              <a:spcAft>
                <a:spcPts val="0"/>
              </a:spcAft>
              <a:buSzPts val="1200"/>
              <a:buChar char="●"/>
            </a:pPr>
            <a:r>
              <a:rPr lang="en-GB" sz="1200"/>
              <a:t>This profile will include details about things that are important to your child and ways to support them.</a:t>
            </a:r>
            <a:endParaRPr sz="1200"/>
          </a:p>
          <a:p>
            <a:pPr indent="-304800" lvl="0" marL="457200" rtl="0" algn="l">
              <a:spcBef>
                <a:spcPts val="0"/>
              </a:spcBef>
              <a:spcAft>
                <a:spcPts val="0"/>
              </a:spcAft>
              <a:buSzPts val="1200"/>
              <a:buChar char="●"/>
            </a:pPr>
            <a:r>
              <a:rPr lang="en-GB" sz="1200"/>
              <a:t>It will also mean that they are monitored more closely and their profile will be shared with all the relevant school staff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This will not mean that your child is on the ALN register, but will mean that staff are aware of specific changes to the environment, resources or teaching methods that will enable your child to access what is usually available to everyone </a:t>
            </a:r>
            <a:endParaRPr sz="1200"/>
          </a:p>
          <a:p>
            <a:pPr indent="0" lvl="0" marL="0" rtl="0" algn="l">
              <a:spcBef>
                <a:spcPts val="0"/>
              </a:spcBef>
              <a:spcAft>
                <a:spcPts val="0"/>
              </a:spcAft>
              <a:buNone/>
            </a:pPr>
            <a:r>
              <a:t/>
            </a:r>
            <a:endParaRPr sz="16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1" name="Shape 1451"/>
        <p:cNvGrpSpPr/>
        <p:nvPr/>
      </p:nvGrpSpPr>
      <p:grpSpPr>
        <a:xfrm>
          <a:off x="0" y="0"/>
          <a:ext cx="0" cy="0"/>
          <a:chOff x="0" y="0"/>
          <a:chExt cx="0" cy="0"/>
        </a:xfrm>
      </p:grpSpPr>
      <p:sp>
        <p:nvSpPr>
          <p:cNvPr id="1452" name="Google Shape;1452;g100398acfdb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3" name="Google Shape;1453;g100398acfdb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400">
                <a:solidFill>
                  <a:schemeClr val="dk1"/>
                </a:solidFill>
              </a:rPr>
              <a:t>What if either a parent or the school thinks that a pupil has Additional Learning Needs</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Clr>
                <a:schemeClr val="dk1"/>
              </a:buClr>
              <a:buSzPts val="1100"/>
              <a:buFont typeface="Arial"/>
              <a:buNone/>
            </a:pPr>
            <a:r>
              <a:rPr lang="en-GB" sz="1400">
                <a:solidFill>
                  <a:schemeClr val="dk1"/>
                </a:solidFill>
              </a:rPr>
              <a:t>For some pupils these small adaptations to what are usually available are not enough. Some children need long term Additional Learning Provision that is </a:t>
            </a:r>
            <a:r>
              <a:rPr b="1" i="1" lang="en-GB" sz="1400">
                <a:solidFill>
                  <a:schemeClr val="dk1"/>
                </a:solidFill>
              </a:rPr>
              <a:t>additional to or different from</a:t>
            </a:r>
            <a:r>
              <a:rPr lang="en-GB" sz="1400">
                <a:solidFill>
                  <a:schemeClr val="dk1"/>
                </a:solidFill>
              </a:rPr>
              <a:t> what would normally be available to everyone. It is possible that these pupils have Additional Learning Needs and would need to have an Individual Development Plan that notes what Additional Learning Provision should be provided by the school.</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Clr>
                <a:schemeClr val="dk1"/>
              </a:buClr>
              <a:buSzPts val="1100"/>
              <a:buFont typeface="Arial"/>
              <a:buNone/>
            </a:pPr>
            <a:r>
              <a:rPr lang="en-GB" sz="1400">
                <a:solidFill>
                  <a:schemeClr val="dk1"/>
                </a:solidFill>
              </a:rPr>
              <a:t>The pupils that need an IDP fit the description of ALN noted earlier </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Clr>
                <a:schemeClr val="dk1"/>
              </a:buClr>
              <a:buSzPts val="1100"/>
              <a:buFont typeface="Arial"/>
              <a:buNone/>
            </a:pPr>
            <a:r>
              <a:rPr lang="en-GB" sz="1400">
                <a:solidFill>
                  <a:schemeClr val="dk1"/>
                </a:solidFill>
              </a:rPr>
              <a:t>During this academic year it is statutory for school to provide an IDP for any pupil that is on the Additional Learning Needs register in Reception, Year 1, Year 3 and Year 5 from January 2022 onwards. </a:t>
            </a:r>
            <a:endParaRPr b="1" sz="14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t/>
            </a:r>
            <a:endParaRPr b="1" sz="14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chemeClr val="dk1"/>
              </a:solidFill>
              <a:highlight>
                <a:srgbClr val="FFFFFF"/>
              </a:highligh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8" name="Shape 1478"/>
        <p:cNvGrpSpPr/>
        <p:nvPr/>
      </p:nvGrpSpPr>
      <p:grpSpPr>
        <a:xfrm>
          <a:off x="0" y="0"/>
          <a:ext cx="0" cy="0"/>
          <a:chOff x="0" y="0"/>
          <a:chExt cx="0" cy="0"/>
        </a:xfrm>
      </p:grpSpPr>
      <p:sp>
        <p:nvSpPr>
          <p:cNvPr id="1479" name="Google Shape;1479;ge7de38e4af_0_38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0" name="Google Shape;1480;ge7de38e4af_0_38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90000"/>
              </a:lnSpc>
              <a:spcBef>
                <a:spcPts val="1000"/>
              </a:spcBef>
              <a:spcAft>
                <a:spcPts val="0"/>
              </a:spcAft>
              <a:buClr>
                <a:schemeClr val="dk1"/>
              </a:buClr>
              <a:buSzPts val="1100"/>
              <a:buFont typeface="Arial"/>
              <a:buNone/>
            </a:pPr>
            <a:r>
              <a:rPr b="1" lang="en-GB" sz="1400">
                <a:solidFill>
                  <a:schemeClr val="dk1"/>
                </a:solidFill>
                <a:latin typeface="Calibri"/>
                <a:ea typeface="Calibri"/>
                <a:cs typeface="Calibri"/>
                <a:sym typeface="Calibri"/>
              </a:rPr>
              <a:t>Children on the ALN Registeralso have a 1 page profile - the same person-centered approach will be used for these pupils. The Individual Developmanet Plan includes a 1 page profile as part of the document.  </a:t>
            </a:r>
            <a:endParaRPr b="1" sz="14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b="1" lang="en-GB" sz="1400">
                <a:solidFill>
                  <a:schemeClr val="dk1"/>
                </a:solidFill>
                <a:latin typeface="Calibri"/>
                <a:ea typeface="Calibri"/>
                <a:cs typeface="Calibri"/>
                <a:sym typeface="Calibri"/>
              </a:rPr>
              <a:t>Individual development plans (IDPs) will replace the existing statutory and non-statutory plans for learners. </a:t>
            </a:r>
            <a:endParaRPr b="1" sz="14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400">
                <a:solidFill>
                  <a:schemeClr val="dk1"/>
                </a:solidFill>
              </a:rPr>
              <a:t>•</a:t>
            </a:r>
            <a:r>
              <a:rPr b="1" lang="en-GB" sz="1400">
                <a:solidFill>
                  <a:schemeClr val="dk1"/>
                </a:solidFill>
                <a:latin typeface="Calibri"/>
                <a:ea typeface="Calibri"/>
                <a:cs typeface="Calibri"/>
                <a:sym typeface="Calibri"/>
              </a:rPr>
              <a:t>Children, their parents/carers and young people will be supported to understand and participate in the decisions which are taken that affect them, provided with appropriate reassurance, and offered opportunities to raise concerns and have their questions answered.</a:t>
            </a:r>
            <a:endParaRPr b="1" sz="14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chemeClr val="dk1"/>
              </a:solidFill>
              <a:highlight>
                <a:srgbClr val="FFFFFF"/>
              </a:highlight>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8" name="Shape 1508"/>
        <p:cNvGrpSpPr/>
        <p:nvPr/>
      </p:nvGrpSpPr>
      <p:grpSpPr>
        <a:xfrm>
          <a:off x="0" y="0"/>
          <a:ext cx="0" cy="0"/>
          <a:chOff x="0" y="0"/>
          <a:chExt cx="0" cy="0"/>
        </a:xfrm>
      </p:grpSpPr>
      <p:sp>
        <p:nvSpPr>
          <p:cNvPr id="1509" name="Google Shape;1509;g1005c96570f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0" name="Google Shape;1510;g1005c96570f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Central South Consortium have created several documents </a:t>
            </a:r>
            <a:r>
              <a:rPr lang="en-GB"/>
              <a:t>that</a:t>
            </a:r>
            <a:r>
              <a:rPr lang="en-GB"/>
              <a:t> will be shared on our website</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6" name="Shape 1516"/>
        <p:cNvGrpSpPr/>
        <p:nvPr/>
      </p:nvGrpSpPr>
      <p:grpSpPr>
        <a:xfrm>
          <a:off x="0" y="0"/>
          <a:ext cx="0" cy="0"/>
          <a:chOff x="0" y="0"/>
          <a:chExt cx="0" cy="0"/>
        </a:xfrm>
      </p:grpSpPr>
      <p:sp>
        <p:nvSpPr>
          <p:cNvPr id="1517" name="Google Shape;1517;g1005c96570f_1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8" name="Google Shape;1518;g1005c96570f_1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000"/>
              <a:t>Son am y dwyieithrwydd</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Bwriad y cyflwyniad yma heddiw yw i wneud 3 pheth…</a:t>
            </a:r>
            <a:endParaRPr sz="1000"/>
          </a:p>
          <a:p>
            <a:pPr indent="0" lvl="0" marL="0" rtl="0" algn="l">
              <a:spcBef>
                <a:spcPts val="0"/>
              </a:spcBef>
              <a:spcAft>
                <a:spcPts val="0"/>
              </a:spcAft>
              <a:buNone/>
            </a:pPr>
            <a:r>
              <a:rPr lang="en-GB" sz="1000"/>
              <a:t>Rhannu gwybodaeth ynglyn a’r newidiadau i’r system ADY yng Nghymru</a:t>
            </a:r>
            <a:endParaRPr sz="1000"/>
          </a:p>
          <a:p>
            <a:pPr indent="0" lvl="0" marL="0" rtl="0" algn="l">
              <a:spcBef>
                <a:spcPts val="0"/>
              </a:spcBef>
              <a:spcAft>
                <a:spcPts val="0"/>
              </a:spcAft>
              <a:buNone/>
            </a:pPr>
            <a:r>
              <a:rPr lang="en-GB" sz="1000"/>
              <a:t>Son am sut mae hyn effeithio ar y ffordd rydym yn gweithredu fel cymuned i gefnogi plant ADY (staff ysgol, rhieni ac asiantaethau allanol)</a:t>
            </a:r>
            <a:endParaRPr sz="1000"/>
          </a:p>
          <a:p>
            <a:pPr indent="0" lvl="0" marL="0" rtl="0" algn="l">
              <a:spcBef>
                <a:spcPts val="0"/>
              </a:spcBef>
              <a:spcAft>
                <a:spcPts val="0"/>
              </a:spcAft>
              <a:buNone/>
            </a:pPr>
            <a:r>
              <a:rPr lang="en-GB" sz="1000"/>
              <a:t>Rhannu gwybodaeth am yr adnoddau a’r wybodaeth sydd ar gael i chi fel rhieni os ydych chi eisiau gwybod mwy ac ateb cwestiynau</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The 3 aims of this presentation are </a:t>
            </a:r>
            <a:endParaRPr sz="1000"/>
          </a:p>
          <a:p>
            <a:pPr indent="0" lvl="0" marL="0" rtl="0" algn="l">
              <a:spcBef>
                <a:spcPts val="0"/>
              </a:spcBef>
              <a:spcAft>
                <a:spcPts val="0"/>
              </a:spcAft>
              <a:buNone/>
            </a:pPr>
            <a:r>
              <a:rPr lang="en-GB" sz="1000"/>
              <a:t>To share information about the implementation of ALN reform in Wales</a:t>
            </a:r>
            <a:endParaRPr sz="1000"/>
          </a:p>
          <a:p>
            <a:pPr indent="0" lvl="0" marL="0" rtl="0" algn="l">
              <a:spcBef>
                <a:spcPts val="0"/>
              </a:spcBef>
              <a:spcAft>
                <a:spcPts val="0"/>
              </a:spcAft>
              <a:buNone/>
            </a:pPr>
            <a:r>
              <a:rPr lang="en-GB" sz="1000"/>
              <a:t>To explain the way in which these changes will effect the way we support our learners as a school community (school staff, parents and outside agencies)</a:t>
            </a:r>
            <a:endParaRPr sz="1000"/>
          </a:p>
          <a:p>
            <a:pPr indent="0" lvl="0" marL="0" rtl="0" algn="l">
              <a:spcBef>
                <a:spcPts val="0"/>
              </a:spcBef>
              <a:spcAft>
                <a:spcPts val="0"/>
              </a:spcAft>
              <a:buNone/>
            </a:pPr>
            <a:r>
              <a:rPr lang="en-GB" sz="1000"/>
              <a:t>To share information about the resources that are available to you as parents and to answer any questions</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t/>
            </a:r>
            <a:endParaRPr sz="1900"/>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0" name="Shape 1530"/>
        <p:cNvGrpSpPr/>
        <p:nvPr/>
      </p:nvGrpSpPr>
      <p:grpSpPr>
        <a:xfrm>
          <a:off x="0" y="0"/>
          <a:ext cx="0" cy="0"/>
          <a:chOff x="0" y="0"/>
          <a:chExt cx="0" cy="0"/>
        </a:xfrm>
      </p:grpSpPr>
      <p:sp>
        <p:nvSpPr>
          <p:cNvPr id="1531" name="Google Shape;1531;ge7de38e4af_0_36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2" name="Google Shape;1532;ge7de38e4af_0_36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slide" Target="/ppt/slides/slide12.xml"/><Relationship Id="rId3" Type="http://schemas.openxmlformats.org/officeDocument/2006/relationships/slide" Target="/ppt/slides/slide1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sp>
        <p:nvSpPr>
          <p:cNvPr id="54" name="Google Shape;54;p14"/>
          <p:cNvSpPr/>
          <p:nvPr/>
        </p:nvSpPr>
        <p:spPr>
          <a:xfrm flipH="1" rot="10800000">
            <a:off x="-1411582" y="-1157400"/>
            <a:ext cx="4436782" cy="3714342"/>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4"/>
          <p:cNvSpPr/>
          <p:nvPr/>
        </p:nvSpPr>
        <p:spPr>
          <a:xfrm>
            <a:off x="1062825" y="3370500"/>
            <a:ext cx="775608" cy="1012954"/>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4"/>
          <p:cNvSpPr/>
          <p:nvPr/>
        </p:nvSpPr>
        <p:spPr>
          <a:xfrm>
            <a:off x="7605425" y="342175"/>
            <a:ext cx="2052600" cy="20526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 name="Google Shape;57;p14"/>
          <p:cNvGrpSpPr/>
          <p:nvPr/>
        </p:nvGrpSpPr>
        <p:grpSpPr>
          <a:xfrm>
            <a:off x="6412578" y="-640069"/>
            <a:ext cx="1962482" cy="1953284"/>
            <a:chOff x="386328" y="2672681"/>
            <a:chExt cx="1962482" cy="1953284"/>
          </a:xfrm>
        </p:grpSpPr>
        <p:sp>
          <p:nvSpPr>
            <p:cNvPr id="58" name="Google Shape;58;p14"/>
            <p:cNvSpPr/>
            <p:nvPr/>
          </p:nvSpPr>
          <p:spPr>
            <a:xfrm>
              <a:off x="602590" y="3031586"/>
              <a:ext cx="2321" cy="2364"/>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4"/>
            <p:cNvSpPr/>
            <p:nvPr/>
          </p:nvSpPr>
          <p:spPr>
            <a:xfrm>
              <a:off x="386328" y="2672681"/>
              <a:ext cx="1962482" cy="1953284"/>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4"/>
            <p:cNvSpPr/>
            <p:nvPr/>
          </p:nvSpPr>
          <p:spPr>
            <a:xfrm>
              <a:off x="795817" y="2846396"/>
              <a:ext cx="10401" cy="808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906269" y="2679600"/>
              <a:ext cx="308321" cy="260014"/>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4"/>
            <p:cNvSpPr/>
            <p:nvPr/>
          </p:nvSpPr>
          <p:spPr>
            <a:xfrm>
              <a:off x="1314642" y="2672681"/>
              <a:ext cx="309481" cy="266933"/>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14"/>
            <p:cNvSpPr/>
            <p:nvPr/>
          </p:nvSpPr>
          <p:spPr>
            <a:xfrm>
              <a:off x="1724131" y="2785411"/>
              <a:ext cx="117372" cy="69065"/>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p:nvPr/>
          </p:nvSpPr>
          <p:spPr>
            <a:xfrm>
              <a:off x="1874810" y="2808447"/>
              <a:ext cx="6962" cy="131167"/>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p:nvPr/>
          </p:nvSpPr>
          <p:spPr>
            <a:xfrm>
              <a:off x="451868" y="3289279"/>
              <a:ext cx="2364" cy="4642"/>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4"/>
            <p:cNvSpPr/>
            <p:nvPr/>
          </p:nvSpPr>
          <p:spPr>
            <a:xfrm>
              <a:off x="516292" y="3153513"/>
              <a:ext cx="88620" cy="55269"/>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4"/>
            <p:cNvSpPr/>
            <p:nvPr/>
          </p:nvSpPr>
          <p:spPr>
            <a:xfrm>
              <a:off x="704963" y="2940732"/>
              <a:ext cx="308321" cy="353189"/>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1113335" y="2940732"/>
              <a:ext cx="309481" cy="35202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p:nvPr/>
          </p:nvSpPr>
          <p:spPr>
            <a:xfrm>
              <a:off x="1522825" y="2940732"/>
              <a:ext cx="308321" cy="35202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1931197" y="2975243"/>
              <a:ext cx="308321" cy="317518"/>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p:nvPr/>
          </p:nvSpPr>
          <p:spPr>
            <a:xfrm>
              <a:off x="389766" y="3559565"/>
              <a:ext cx="8080" cy="10401"/>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p:nvPr/>
          </p:nvSpPr>
          <p:spPr>
            <a:xfrm>
              <a:off x="497897" y="3303075"/>
              <a:ext cx="308321" cy="35202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p:nvPr/>
          </p:nvSpPr>
          <p:spPr>
            <a:xfrm>
              <a:off x="906269" y="3303075"/>
              <a:ext cx="308321" cy="35202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p:nvPr/>
          </p:nvSpPr>
          <p:spPr>
            <a:xfrm>
              <a:off x="1314642" y="3303075"/>
              <a:ext cx="309481" cy="35202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4"/>
            <p:cNvSpPr/>
            <p:nvPr/>
          </p:nvSpPr>
          <p:spPr>
            <a:xfrm>
              <a:off x="1724131" y="3301915"/>
              <a:ext cx="308321" cy="353189"/>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p:nvPr/>
          </p:nvSpPr>
          <p:spPr>
            <a:xfrm>
              <a:off x="2132503" y="3301915"/>
              <a:ext cx="207109" cy="353189"/>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4"/>
            <p:cNvSpPr/>
            <p:nvPr/>
          </p:nvSpPr>
          <p:spPr>
            <a:xfrm>
              <a:off x="395525" y="3644703"/>
              <a:ext cx="209386" cy="35202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4"/>
            <p:cNvSpPr/>
            <p:nvPr/>
          </p:nvSpPr>
          <p:spPr>
            <a:xfrm>
              <a:off x="704963" y="3644703"/>
              <a:ext cx="308321" cy="35202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14"/>
            <p:cNvSpPr/>
            <p:nvPr/>
          </p:nvSpPr>
          <p:spPr>
            <a:xfrm>
              <a:off x="1113335" y="3644703"/>
              <a:ext cx="309481" cy="35202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4"/>
            <p:cNvSpPr/>
            <p:nvPr/>
          </p:nvSpPr>
          <p:spPr>
            <a:xfrm>
              <a:off x="1522825" y="3644703"/>
              <a:ext cx="308321" cy="35202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4"/>
            <p:cNvSpPr/>
            <p:nvPr/>
          </p:nvSpPr>
          <p:spPr>
            <a:xfrm>
              <a:off x="1931197" y="3644703"/>
              <a:ext cx="308321" cy="35202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4"/>
            <p:cNvSpPr/>
            <p:nvPr/>
          </p:nvSpPr>
          <p:spPr>
            <a:xfrm>
              <a:off x="2339569" y="3728681"/>
              <a:ext cx="6919" cy="10401"/>
            </a:xfrm>
            <a:custGeom>
              <a:rect b="b" l="l" r="r" t="t"/>
              <a:pathLst>
                <a:path extrusionOk="0" h="242" w="161">
                  <a:moveTo>
                    <a:pt x="81" y="1"/>
                  </a:moveTo>
                  <a:lnTo>
                    <a:pt x="0" y="161"/>
                  </a:lnTo>
                  <a:lnTo>
                    <a:pt x="134" y="241"/>
                  </a:lnTo>
                  <a:cubicBezTo>
                    <a:pt x="134" y="161"/>
                    <a:pt x="134" y="108"/>
                    <a:pt x="161" y="27"/>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4"/>
            <p:cNvSpPr/>
            <p:nvPr/>
          </p:nvSpPr>
          <p:spPr>
            <a:xfrm>
              <a:off x="497897" y="4010528"/>
              <a:ext cx="308321" cy="314080"/>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4"/>
            <p:cNvSpPr/>
            <p:nvPr/>
          </p:nvSpPr>
          <p:spPr>
            <a:xfrm>
              <a:off x="906269" y="4010528"/>
              <a:ext cx="308321" cy="35202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4"/>
            <p:cNvSpPr/>
            <p:nvPr/>
          </p:nvSpPr>
          <p:spPr>
            <a:xfrm>
              <a:off x="1314642" y="4010528"/>
              <a:ext cx="309481" cy="35202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4"/>
            <p:cNvSpPr/>
            <p:nvPr/>
          </p:nvSpPr>
          <p:spPr>
            <a:xfrm>
              <a:off x="1724131" y="4010528"/>
              <a:ext cx="308321" cy="35202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4"/>
            <p:cNvSpPr/>
            <p:nvPr/>
          </p:nvSpPr>
          <p:spPr>
            <a:xfrm>
              <a:off x="2132503" y="4095623"/>
              <a:ext cx="84021" cy="52948"/>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4"/>
            <p:cNvSpPr/>
            <p:nvPr/>
          </p:nvSpPr>
          <p:spPr>
            <a:xfrm>
              <a:off x="890153" y="4437294"/>
              <a:ext cx="123131" cy="73663"/>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4"/>
            <p:cNvSpPr/>
            <p:nvPr/>
          </p:nvSpPr>
          <p:spPr>
            <a:xfrm>
              <a:off x="855642" y="4352156"/>
              <a:ext cx="6962" cy="139247"/>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4"/>
            <p:cNvSpPr/>
            <p:nvPr/>
          </p:nvSpPr>
          <p:spPr>
            <a:xfrm>
              <a:off x="1113335" y="4352156"/>
              <a:ext cx="309481" cy="273810"/>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4"/>
            <p:cNvSpPr/>
            <p:nvPr/>
          </p:nvSpPr>
          <p:spPr>
            <a:xfrm>
              <a:off x="1522825" y="4352156"/>
              <a:ext cx="308321" cy="26577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4"/>
            <p:cNvSpPr/>
            <p:nvPr/>
          </p:nvSpPr>
          <p:spPr>
            <a:xfrm>
              <a:off x="1931197" y="4437294"/>
              <a:ext cx="13839" cy="10401"/>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14"/>
          <p:cNvSpPr/>
          <p:nvPr/>
        </p:nvSpPr>
        <p:spPr>
          <a:xfrm>
            <a:off x="-125" y="4599425"/>
            <a:ext cx="9144321" cy="595550"/>
          </a:xfrm>
          <a:custGeom>
            <a:rect b="b" l="l" r="r" t="t"/>
            <a:pathLst>
              <a:path extrusionOk="0" h="23822" w="287196">
                <a:moveTo>
                  <a:pt x="1" y="0"/>
                </a:moveTo>
                <a:lnTo>
                  <a:pt x="1" y="23822"/>
                </a:lnTo>
                <a:lnTo>
                  <a:pt x="287196" y="23822"/>
                </a:lnTo>
                <a:lnTo>
                  <a:pt x="287196" y="0"/>
                </a:lnTo>
                <a:close/>
              </a:path>
            </a:pathLst>
          </a:custGeom>
          <a:solidFill>
            <a:srgbClr val="C8A5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4"/>
          <p:cNvSpPr txBox="1"/>
          <p:nvPr>
            <p:ph type="ctrTitle"/>
          </p:nvPr>
        </p:nvSpPr>
        <p:spPr>
          <a:xfrm>
            <a:off x="1283094" y="1290750"/>
            <a:ext cx="65778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b="1" sz="5500">
                <a:solidFill>
                  <a:srgbClr val="806860"/>
                </a:solidFill>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95" name="Google Shape;95;p14"/>
          <p:cNvSpPr txBox="1"/>
          <p:nvPr>
            <p:ph idx="1" type="subTitle"/>
          </p:nvPr>
        </p:nvSpPr>
        <p:spPr>
          <a:xfrm>
            <a:off x="1283100" y="3394625"/>
            <a:ext cx="6577800" cy="458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1500">
                <a:latin typeface="Manjari"/>
                <a:ea typeface="Manjari"/>
                <a:cs typeface="Manjari"/>
                <a:sym typeface="Manjari"/>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6" name="Shape 96"/>
        <p:cNvGrpSpPr/>
        <p:nvPr/>
      </p:nvGrpSpPr>
      <p:grpSpPr>
        <a:xfrm>
          <a:off x="0" y="0"/>
          <a:ext cx="0" cy="0"/>
          <a:chOff x="0" y="0"/>
          <a:chExt cx="0" cy="0"/>
        </a:xfrm>
      </p:grpSpPr>
      <p:sp>
        <p:nvSpPr>
          <p:cNvPr id="97" name="Google Shape;97;p15"/>
          <p:cNvSpPr/>
          <p:nvPr/>
        </p:nvSpPr>
        <p:spPr>
          <a:xfrm>
            <a:off x="6710333" y="1328994"/>
            <a:ext cx="2375400" cy="23754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8" name="Google Shape;98;p15"/>
          <p:cNvGrpSpPr/>
          <p:nvPr/>
        </p:nvGrpSpPr>
        <p:grpSpPr>
          <a:xfrm>
            <a:off x="6352643" y="607781"/>
            <a:ext cx="2270935" cy="2260334"/>
            <a:chOff x="6762468" y="1386456"/>
            <a:chExt cx="2270935" cy="2260334"/>
          </a:xfrm>
        </p:grpSpPr>
        <p:sp>
          <p:nvSpPr>
            <p:cNvPr id="99" name="Google Shape;99;p15"/>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5"/>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5"/>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5"/>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5"/>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5"/>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5"/>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5"/>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5"/>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5"/>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5"/>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5"/>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5"/>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5"/>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5"/>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5"/>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5"/>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5"/>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5"/>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5"/>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5"/>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5"/>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5"/>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5"/>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5"/>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5"/>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5"/>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5"/>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5"/>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5"/>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5"/>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5"/>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 name="Google Shape;132;p15"/>
          <p:cNvSpPr/>
          <p:nvPr/>
        </p:nvSpPr>
        <p:spPr>
          <a:xfrm rot="8100000">
            <a:off x="402124" y="-935267"/>
            <a:ext cx="1938844" cy="3305623"/>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5"/>
          <p:cNvSpPr/>
          <p:nvPr/>
        </p:nvSpPr>
        <p:spPr>
          <a:xfrm>
            <a:off x="641525" y="2945026"/>
            <a:ext cx="1460036" cy="1906827"/>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5">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35" name="Google Shape;135;p15"/>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6" name="Shape 136"/>
        <p:cNvGrpSpPr/>
        <p:nvPr/>
      </p:nvGrpSpPr>
      <p:grpSpPr>
        <a:xfrm>
          <a:off x="0" y="0"/>
          <a:ext cx="0" cy="0"/>
          <a:chOff x="0" y="0"/>
          <a:chExt cx="0" cy="0"/>
        </a:xfrm>
      </p:grpSpPr>
      <p:sp>
        <p:nvSpPr>
          <p:cNvPr id="137" name="Google Shape;137;p16"/>
          <p:cNvSpPr/>
          <p:nvPr/>
        </p:nvSpPr>
        <p:spPr>
          <a:xfrm flipH="1" rot="-1762095">
            <a:off x="-645480" y="2383695"/>
            <a:ext cx="2540453" cy="3781447"/>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6"/>
          <p:cNvSpPr/>
          <p:nvPr/>
        </p:nvSpPr>
        <p:spPr>
          <a:xfrm>
            <a:off x="8139625" y="1901675"/>
            <a:ext cx="1844545" cy="1627040"/>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6"/>
          <p:cNvSpPr txBox="1"/>
          <p:nvPr>
            <p:ph idx="1" type="body"/>
          </p:nvPr>
        </p:nvSpPr>
        <p:spPr>
          <a:xfrm>
            <a:off x="713250" y="1152475"/>
            <a:ext cx="7717500" cy="3416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Clr>
                <a:schemeClr val="accent1"/>
              </a:buClr>
              <a:buSzPts val="1200"/>
              <a:buAutoNum type="arabicPeriod"/>
              <a:defRPr sz="1200"/>
            </a:lvl1pPr>
            <a:lvl2pPr indent="-304800" lvl="1" marL="914400" rtl="0">
              <a:spcBef>
                <a:spcPts val="0"/>
              </a:spcBef>
              <a:spcAft>
                <a:spcPts val="0"/>
              </a:spcAft>
              <a:buClr>
                <a:srgbClr val="434343"/>
              </a:buClr>
              <a:buSzPts val="1200"/>
              <a:buFont typeface="Roboto Condensed Light"/>
              <a:buAutoNum type="alphaLcPeriod"/>
              <a:defRPr/>
            </a:lvl2pPr>
            <a:lvl3pPr indent="-304800" lvl="2" marL="1371600" rtl="0">
              <a:spcBef>
                <a:spcPts val="0"/>
              </a:spcBef>
              <a:spcAft>
                <a:spcPts val="0"/>
              </a:spcAft>
              <a:buClr>
                <a:srgbClr val="434343"/>
              </a:buClr>
              <a:buSzPts val="1200"/>
              <a:buFont typeface="Roboto Condensed Light"/>
              <a:buAutoNum type="romanLcPeriod"/>
              <a:defRPr/>
            </a:lvl3pPr>
            <a:lvl4pPr indent="-304800" lvl="3" marL="1828800" rtl="0">
              <a:spcBef>
                <a:spcPts val="0"/>
              </a:spcBef>
              <a:spcAft>
                <a:spcPts val="0"/>
              </a:spcAft>
              <a:buClr>
                <a:srgbClr val="434343"/>
              </a:buClr>
              <a:buSzPts val="1200"/>
              <a:buFont typeface="Roboto Condensed Light"/>
              <a:buAutoNum type="arabicPeriod"/>
              <a:defRPr/>
            </a:lvl4pPr>
            <a:lvl5pPr indent="-304800" lvl="4" marL="2286000" rtl="0">
              <a:spcBef>
                <a:spcPts val="0"/>
              </a:spcBef>
              <a:spcAft>
                <a:spcPts val="0"/>
              </a:spcAft>
              <a:buClr>
                <a:srgbClr val="434343"/>
              </a:buClr>
              <a:buSzPts val="1200"/>
              <a:buFont typeface="Roboto Condensed Light"/>
              <a:buAutoNum type="alphaLcPeriod"/>
              <a:defRPr/>
            </a:lvl5pPr>
            <a:lvl6pPr indent="-304800" lvl="5" marL="2743200" rtl="0">
              <a:spcBef>
                <a:spcPts val="0"/>
              </a:spcBef>
              <a:spcAft>
                <a:spcPts val="0"/>
              </a:spcAft>
              <a:buClr>
                <a:srgbClr val="434343"/>
              </a:buClr>
              <a:buSzPts val="1200"/>
              <a:buFont typeface="Roboto Condensed Light"/>
              <a:buAutoNum type="romanLcPeriod"/>
              <a:defRPr/>
            </a:lvl6pPr>
            <a:lvl7pPr indent="-304800" lvl="6" marL="3200400" rtl="0">
              <a:spcBef>
                <a:spcPts val="0"/>
              </a:spcBef>
              <a:spcAft>
                <a:spcPts val="0"/>
              </a:spcAft>
              <a:buClr>
                <a:srgbClr val="434343"/>
              </a:buClr>
              <a:buSzPts val="1200"/>
              <a:buFont typeface="Roboto Condensed Light"/>
              <a:buAutoNum type="arabicPeriod"/>
              <a:defRPr/>
            </a:lvl7pPr>
            <a:lvl8pPr indent="-304800" lvl="7" marL="3657600" rtl="0">
              <a:spcBef>
                <a:spcPts val="0"/>
              </a:spcBef>
              <a:spcAft>
                <a:spcPts val="0"/>
              </a:spcAft>
              <a:buClr>
                <a:srgbClr val="434343"/>
              </a:buClr>
              <a:buSzPts val="1200"/>
              <a:buFont typeface="Roboto Condensed Light"/>
              <a:buAutoNum type="alphaLcPeriod"/>
              <a:defRPr/>
            </a:lvl8pPr>
            <a:lvl9pPr indent="-304800" lvl="8" marL="4114800" rtl="0">
              <a:spcBef>
                <a:spcPts val="0"/>
              </a:spcBef>
              <a:spcAft>
                <a:spcPts val="0"/>
              </a:spcAft>
              <a:buClr>
                <a:srgbClr val="434343"/>
              </a:buClr>
              <a:buSzPts val="1200"/>
              <a:buFont typeface="Roboto Condensed Light"/>
              <a:buAutoNum type="romanLcPeriod"/>
              <a:defRPr/>
            </a:lvl9pPr>
          </a:lstStyle>
          <a:p/>
        </p:txBody>
      </p:sp>
      <p:sp>
        <p:nvSpPr>
          <p:cNvPr id="140" name="Google Shape;140;p16"/>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41" name="Shape 141"/>
        <p:cNvGrpSpPr/>
        <p:nvPr/>
      </p:nvGrpSpPr>
      <p:grpSpPr>
        <a:xfrm>
          <a:off x="0" y="0"/>
          <a:ext cx="0" cy="0"/>
          <a:chOff x="0" y="0"/>
          <a:chExt cx="0" cy="0"/>
        </a:xfrm>
      </p:grpSpPr>
      <p:sp>
        <p:nvSpPr>
          <p:cNvPr id="142" name="Google Shape;142;p17"/>
          <p:cNvSpPr/>
          <p:nvPr/>
        </p:nvSpPr>
        <p:spPr>
          <a:xfrm flipH="1">
            <a:off x="75" y="1620000"/>
            <a:ext cx="9143837" cy="2281200"/>
          </a:xfrm>
          <a:custGeom>
            <a:rect b="b" l="l" r="r" t="t"/>
            <a:pathLst>
              <a:path extrusionOk="0" h="121664" w="305584">
                <a:moveTo>
                  <a:pt x="219307" y="0"/>
                </a:moveTo>
                <a:cubicBezTo>
                  <a:pt x="203338" y="0"/>
                  <a:pt x="187335" y="4914"/>
                  <a:pt x="174406" y="14271"/>
                </a:cubicBezTo>
                <a:cubicBezTo>
                  <a:pt x="167072" y="19544"/>
                  <a:pt x="160755" y="26102"/>
                  <a:pt x="153475" y="31428"/>
                </a:cubicBezTo>
                <a:cubicBezTo>
                  <a:pt x="146652" y="36401"/>
                  <a:pt x="138616" y="40348"/>
                  <a:pt x="130237" y="40348"/>
                </a:cubicBezTo>
                <a:cubicBezTo>
                  <a:pt x="129643" y="40348"/>
                  <a:pt x="129047" y="40328"/>
                  <a:pt x="128449" y="40287"/>
                </a:cubicBezTo>
                <a:cubicBezTo>
                  <a:pt x="122935" y="39913"/>
                  <a:pt x="117662" y="37771"/>
                  <a:pt x="112175" y="37076"/>
                </a:cubicBezTo>
                <a:cubicBezTo>
                  <a:pt x="110880" y="36911"/>
                  <a:pt x="109574" y="36830"/>
                  <a:pt x="108268" y="36830"/>
                </a:cubicBezTo>
                <a:cubicBezTo>
                  <a:pt x="102130" y="36830"/>
                  <a:pt x="95990" y="38624"/>
                  <a:pt x="90870" y="42000"/>
                </a:cubicBezTo>
                <a:cubicBezTo>
                  <a:pt x="84982" y="45881"/>
                  <a:pt x="80351" y="51743"/>
                  <a:pt x="73794" y="54339"/>
                </a:cubicBezTo>
                <a:cubicBezTo>
                  <a:pt x="70523" y="55637"/>
                  <a:pt x="67081" y="56009"/>
                  <a:pt x="63565" y="56009"/>
                </a:cubicBezTo>
                <a:cubicBezTo>
                  <a:pt x="58850" y="56009"/>
                  <a:pt x="54001" y="55340"/>
                  <a:pt x="49253" y="55340"/>
                </a:cubicBezTo>
                <a:cubicBezTo>
                  <a:pt x="46444" y="55340"/>
                  <a:pt x="43669" y="55575"/>
                  <a:pt x="40979" y="56320"/>
                </a:cubicBezTo>
                <a:cubicBezTo>
                  <a:pt x="25348" y="60629"/>
                  <a:pt x="16515" y="80811"/>
                  <a:pt x="322" y="81212"/>
                </a:cubicBezTo>
                <a:lnTo>
                  <a:pt x="1" y="105140"/>
                </a:lnTo>
                <a:cubicBezTo>
                  <a:pt x="1" y="105140"/>
                  <a:pt x="15474" y="110471"/>
                  <a:pt x="34154" y="110471"/>
                </a:cubicBezTo>
                <a:cubicBezTo>
                  <a:pt x="45744" y="110471"/>
                  <a:pt x="58569" y="108419"/>
                  <a:pt x="69698" y="101768"/>
                </a:cubicBezTo>
                <a:cubicBezTo>
                  <a:pt x="77727" y="96977"/>
                  <a:pt x="84000" y="95050"/>
                  <a:pt x="89631" y="95050"/>
                </a:cubicBezTo>
                <a:cubicBezTo>
                  <a:pt x="104388" y="95050"/>
                  <a:pt x="114744" y="108287"/>
                  <a:pt x="140761" y="117934"/>
                </a:cubicBezTo>
                <a:cubicBezTo>
                  <a:pt x="147990" y="120617"/>
                  <a:pt x="154305" y="121664"/>
                  <a:pt x="160177" y="121664"/>
                </a:cubicBezTo>
                <a:cubicBezTo>
                  <a:pt x="181037" y="121664"/>
                  <a:pt x="196328" y="108460"/>
                  <a:pt x="227278" y="108460"/>
                </a:cubicBezTo>
                <a:cubicBezTo>
                  <a:pt x="230911" y="108460"/>
                  <a:pt x="234759" y="108642"/>
                  <a:pt x="238857" y="109048"/>
                </a:cubicBezTo>
                <a:cubicBezTo>
                  <a:pt x="240758" y="109237"/>
                  <a:pt x="242612" y="109327"/>
                  <a:pt x="244420" y="109327"/>
                </a:cubicBezTo>
                <a:cubicBezTo>
                  <a:pt x="289069" y="109327"/>
                  <a:pt x="305584" y="54072"/>
                  <a:pt x="305584" y="54072"/>
                </a:cubicBezTo>
                <a:lnTo>
                  <a:pt x="305584" y="33917"/>
                </a:lnTo>
                <a:cubicBezTo>
                  <a:pt x="282994" y="28243"/>
                  <a:pt x="264927" y="11033"/>
                  <a:pt x="242792" y="3726"/>
                </a:cubicBezTo>
                <a:cubicBezTo>
                  <a:pt x="235229" y="1223"/>
                  <a:pt x="227273" y="0"/>
                  <a:pt x="2193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7"/>
          <p:cNvSpPr/>
          <p:nvPr/>
        </p:nvSpPr>
        <p:spPr>
          <a:xfrm rot="5400000">
            <a:off x="-1596150" y="-854219"/>
            <a:ext cx="3561783" cy="3029652"/>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7"/>
          <p:cNvSpPr/>
          <p:nvPr/>
        </p:nvSpPr>
        <p:spPr>
          <a:xfrm>
            <a:off x="7699300" y="2874875"/>
            <a:ext cx="1176089" cy="1535988"/>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7"/>
          <p:cNvSpPr txBox="1"/>
          <p:nvPr>
            <p:ph idx="1" type="body"/>
          </p:nvPr>
        </p:nvSpPr>
        <p:spPr>
          <a:xfrm>
            <a:off x="1101975" y="2260925"/>
            <a:ext cx="2954400" cy="15360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Clr>
                <a:srgbClr val="000000"/>
              </a:buClr>
              <a:buSzPts val="1400"/>
              <a:buFont typeface="Arial"/>
              <a:buChar char="●"/>
              <a:defRPr sz="1600"/>
            </a:lvl1pPr>
            <a:lvl2pPr indent="-317500" lvl="1" marL="914400" rtl="0">
              <a:spcBef>
                <a:spcPts val="0"/>
              </a:spcBef>
              <a:spcAft>
                <a:spcPts val="0"/>
              </a:spcAft>
              <a:buClr>
                <a:srgbClr val="000000"/>
              </a:buClr>
              <a:buSzPts val="1400"/>
              <a:buFont typeface="Arial"/>
              <a:buChar char="○"/>
              <a:defRPr sz="1200"/>
            </a:lvl2pPr>
            <a:lvl3pPr indent="-317500" lvl="2" marL="1371600" rtl="0">
              <a:spcBef>
                <a:spcPts val="0"/>
              </a:spcBef>
              <a:spcAft>
                <a:spcPts val="0"/>
              </a:spcAft>
              <a:buClr>
                <a:srgbClr val="000000"/>
              </a:buClr>
              <a:buSzPts val="1400"/>
              <a:buFont typeface="Arial"/>
              <a:buChar char="■"/>
              <a:defRPr sz="1200"/>
            </a:lvl3pPr>
            <a:lvl4pPr indent="-317500" lvl="3" marL="1828800" rtl="0">
              <a:spcBef>
                <a:spcPts val="0"/>
              </a:spcBef>
              <a:spcAft>
                <a:spcPts val="0"/>
              </a:spcAft>
              <a:buClr>
                <a:srgbClr val="000000"/>
              </a:buClr>
              <a:buSzPts val="1400"/>
              <a:buFont typeface="Arial"/>
              <a:buChar char="●"/>
              <a:defRPr sz="1200"/>
            </a:lvl4pPr>
            <a:lvl5pPr indent="-317500" lvl="4" marL="2286000" rtl="0">
              <a:spcBef>
                <a:spcPts val="0"/>
              </a:spcBef>
              <a:spcAft>
                <a:spcPts val="0"/>
              </a:spcAft>
              <a:buClr>
                <a:srgbClr val="000000"/>
              </a:buClr>
              <a:buSzPts val="1400"/>
              <a:buFont typeface="Arial"/>
              <a:buChar char="○"/>
              <a:defRPr sz="1200"/>
            </a:lvl5pPr>
            <a:lvl6pPr indent="-317500" lvl="5" marL="2743200" rtl="0">
              <a:spcBef>
                <a:spcPts val="0"/>
              </a:spcBef>
              <a:spcAft>
                <a:spcPts val="0"/>
              </a:spcAft>
              <a:buClr>
                <a:srgbClr val="000000"/>
              </a:buClr>
              <a:buSzPts val="1400"/>
              <a:buFont typeface="Arial"/>
              <a:buChar char="■"/>
              <a:defRPr sz="1200"/>
            </a:lvl6pPr>
            <a:lvl7pPr indent="-317500" lvl="6" marL="3200400" rtl="0">
              <a:spcBef>
                <a:spcPts val="0"/>
              </a:spcBef>
              <a:spcAft>
                <a:spcPts val="0"/>
              </a:spcAft>
              <a:buClr>
                <a:srgbClr val="000000"/>
              </a:buClr>
              <a:buSzPts val="1400"/>
              <a:buFont typeface="Arial"/>
              <a:buChar char="●"/>
              <a:defRPr sz="1200"/>
            </a:lvl7pPr>
            <a:lvl8pPr indent="-317500" lvl="7" marL="3657600" rtl="0">
              <a:spcBef>
                <a:spcPts val="0"/>
              </a:spcBef>
              <a:spcAft>
                <a:spcPts val="0"/>
              </a:spcAft>
              <a:buClr>
                <a:srgbClr val="000000"/>
              </a:buClr>
              <a:buSzPts val="1400"/>
              <a:buFont typeface="Arial"/>
              <a:buChar char="○"/>
              <a:defRPr sz="1200"/>
            </a:lvl8pPr>
            <a:lvl9pPr indent="-317500" lvl="8" marL="4114800" rtl="0">
              <a:spcBef>
                <a:spcPts val="0"/>
              </a:spcBef>
              <a:spcAft>
                <a:spcPts val="0"/>
              </a:spcAft>
              <a:buClr>
                <a:srgbClr val="000000"/>
              </a:buClr>
              <a:buSzPts val="1400"/>
              <a:buFont typeface="Arial"/>
              <a:buChar char="■"/>
              <a:defRPr sz="1200"/>
            </a:lvl9pPr>
          </a:lstStyle>
          <a:p/>
        </p:txBody>
      </p:sp>
      <p:sp>
        <p:nvSpPr>
          <p:cNvPr id="146" name="Google Shape;146;p17"/>
          <p:cNvSpPr txBox="1"/>
          <p:nvPr>
            <p:ph idx="2" type="body"/>
          </p:nvPr>
        </p:nvSpPr>
        <p:spPr>
          <a:xfrm>
            <a:off x="5071000" y="2260925"/>
            <a:ext cx="2954400" cy="15360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Clr>
                <a:srgbClr val="000000"/>
              </a:buClr>
              <a:buSzPts val="1400"/>
              <a:buFont typeface="Arial"/>
              <a:buChar char="●"/>
              <a:defRPr sz="1600"/>
            </a:lvl1pPr>
            <a:lvl2pPr indent="-317500" lvl="1" marL="914400" rtl="0">
              <a:spcBef>
                <a:spcPts val="0"/>
              </a:spcBef>
              <a:spcAft>
                <a:spcPts val="0"/>
              </a:spcAft>
              <a:buClr>
                <a:srgbClr val="000000"/>
              </a:buClr>
              <a:buSzPts val="1400"/>
              <a:buFont typeface="Arial"/>
              <a:buChar char="○"/>
              <a:defRPr sz="1200"/>
            </a:lvl2pPr>
            <a:lvl3pPr indent="-317500" lvl="2" marL="1371600" rtl="0">
              <a:spcBef>
                <a:spcPts val="0"/>
              </a:spcBef>
              <a:spcAft>
                <a:spcPts val="0"/>
              </a:spcAft>
              <a:buClr>
                <a:srgbClr val="000000"/>
              </a:buClr>
              <a:buSzPts val="1400"/>
              <a:buFont typeface="Arial"/>
              <a:buChar char="■"/>
              <a:defRPr sz="1200"/>
            </a:lvl3pPr>
            <a:lvl4pPr indent="-317500" lvl="3" marL="1828800" rtl="0">
              <a:spcBef>
                <a:spcPts val="0"/>
              </a:spcBef>
              <a:spcAft>
                <a:spcPts val="0"/>
              </a:spcAft>
              <a:buClr>
                <a:srgbClr val="000000"/>
              </a:buClr>
              <a:buSzPts val="1400"/>
              <a:buFont typeface="Arial"/>
              <a:buChar char="●"/>
              <a:defRPr sz="1200"/>
            </a:lvl4pPr>
            <a:lvl5pPr indent="-317500" lvl="4" marL="2286000" rtl="0">
              <a:spcBef>
                <a:spcPts val="0"/>
              </a:spcBef>
              <a:spcAft>
                <a:spcPts val="0"/>
              </a:spcAft>
              <a:buClr>
                <a:srgbClr val="000000"/>
              </a:buClr>
              <a:buSzPts val="1400"/>
              <a:buFont typeface="Arial"/>
              <a:buChar char="○"/>
              <a:defRPr sz="1200"/>
            </a:lvl5pPr>
            <a:lvl6pPr indent="-317500" lvl="5" marL="2743200" rtl="0">
              <a:spcBef>
                <a:spcPts val="0"/>
              </a:spcBef>
              <a:spcAft>
                <a:spcPts val="0"/>
              </a:spcAft>
              <a:buClr>
                <a:srgbClr val="000000"/>
              </a:buClr>
              <a:buSzPts val="1400"/>
              <a:buFont typeface="Arial"/>
              <a:buChar char="■"/>
              <a:defRPr sz="1200"/>
            </a:lvl6pPr>
            <a:lvl7pPr indent="-317500" lvl="6" marL="3200400" rtl="0">
              <a:spcBef>
                <a:spcPts val="0"/>
              </a:spcBef>
              <a:spcAft>
                <a:spcPts val="0"/>
              </a:spcAft>
              <a:buClr>
                <a:srgbClr val="000000"/>
              </a:buClr>
              <a:buSzPts val="1400"/>
              <a:buFont typeface="Arial"/>
              <a:buChar char="●"/>
              <a:defRPr sz="1200"/>
            </a:lvl7pPr>
            <a:lvl8pPr indent="-317500" lvl="7" marL="3657600" rtl="0">
              <a:spcBef>
                <a:spcPts val="0"/>
              </a:spcBef>
              <a:spcAft>
                <a:spcPts val="0"/>
              </a:spcAft>
              <a:buClr>
                <a:srgbClr val="000000"/>
              </a:buClr>
              <a:buSzPts val="1400"/>
              <a:buFont typeface="Arial"/>
              <a:buChar char="○"/>
              <a:defRPr sz="1200"/>
            </a:lvl8pPr>
            <a:lvl9pPr indent="-317500" lvl="8" marL="4114800" rtl="0">
              <a:spcBef>
                <a:spcPts val="0"/>
              </a:spcBef>
              <a:spcAft>
                <a:spcPts val="0"/>
              </a:spcAft>
              <a:buClr>
                <a:srgbClr val="000000"/>
              </a:buClr>
              <a:buSzPts val="1400"/>
              <a:buFont typeface="Arial"/>
              <a:buChar char="■"/>
              <a:defRPr sz="1200"/>
            </a:lvl9pPr>
          </a:lstStyle>
          <a:p/>
        </p:txBody>
      </p:sp>
      <p:sp>
        <p:nvSpPr>
          <p:cNvPr id="147" name="Google Shape;147;p17"/>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48" name="Google Shape;148;p17"/>
          <p:cNvSpPr txBox="1"/>
          <p:nvPr>
            <p:ph idx="3" type="subTitle"/>
          </p:nvPr>
        </p:nvSpPr>
        <p:spPr>
          <a:xfrm>
            <a:off x="1118600" y="1666100"/>
            <a:ext cx="2954400" cy="4674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200"/>
              <a:buFont typeface="Hammersmith One"/>
              <a:buNone/>
              <a:defRPr b="1" sz="2200">
                <a:solidFill>
                  <a:schemeClr val="dk1"/>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9" name="Google Shape;149;p17"/>
          <p:cNvSpPr txBox="1"/>
          <p:nvPr>
            <p:ph idx="4" type="subTitle"/>
          </p:nvPr>
        </p:nvSpPr>
        <p:spPr>
          <a:xfrm>
            <a:off x="5071000" y="1666100"/>
            <a:ext cx="2954400" cy="4674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200"/>
              <a:buFont typeface="Hammersmith One"/>
              <a:buNone/>
              <a:defRPr b="1" sz="2200">
                <a:solidFill>
                  <a:schemeClr val="dk1"/>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0" name="Google Shape;150;p17"/>
          <p:cNvSpPr/>
          <p:nvPr/>
        </p:nvSpPr>
        <p:spPr>
          <a:xfrm flipH="1" rot="-1390808">
            <a:off x="4052075" y="2819900"/>
            <a:ext cx="1938821" cy="3305584"/>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1" name="Shape 151"/>
        <p:cNvGrpSpPr/>
        <p:nvPr/>
      </p:nvGrpSpPr>
      <p:grpSpPr>
        <a:xfrm>
          <a:off x="0" y="0"/>
          <a:ext cx="0" cy="0"/>
          <a:chOff x="0" y="0"/>
          <a:chExt cx="0" cy="0"/>
        </a:xfrm>
      </p:grpSpPr>
      <p:sp>
        <p:nvSpPr>
          <p:cNvPr id="152" name="Google Shape;152;p18"/>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53" name="Shape 153"/>
        <p:cNvGrpSpPr/>
        <p:nvPr/>
      </p:nvGrpSpPr>
      <p:grpSpPr>
        <a:xfrm>
          <a:off x="0" y="0"/>
          <a:ext cx="0" cy="0"/>
          <a:chOff x="0" y="0"/>
          <a:chExt cx="0" cy="0"/>
        </a:xfrm>
      </p:grpSpPr>
      <p:sp>
        <p:nvSpPr>
          <p:cNvPr id="154" name="Google Shape;154;p1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55" name="Google Shape;155;p19"/>
          <p:cNvSpPr txBox="1"/>
          <p:nvPr>
            <p:ph idx="1" type="body"/>
          </p:nvPr>
        </p:nvSpPr>
        <p:spPr>
          <a:xfrm>
            <a:off x="713225" y="1122325"/>
            <a:ext cx="7717500" cy="3580500"/>
          </a:xfrm>
          <a:prstGeom prst="rect">
            <a:avLst/>
          </a:prstGeom>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accent1"/>
              </a:buClr>
              <a:buSzPts val="1800"/>
              <a:buFont typeface="Hammersmith One"/>
              <a:buAutoNum type="arabicPeriod"/>
              <a:defRPr sz="1600">
                <a:solidFill>
                  <a:srgbClr val="806860"/>
                </a:solidFill>
              </a:defRPr>
            </a:lvl1pPr>
            <a:lvl2pPr indent="-317500" lvl="1" marL="914400" rtl="0">
              <a:spcBef>
                <a:spcPts val="0"/>
              </a:spcBef>
              <a:spcAft>
                <a:spcPts val="0"/>
              </a:spcAft>
              <a:buClr>
                <a:schemeClr val="accent1"/>
              </a:buClr>
              <a:buSzPts val="1400"/>
              <a:buFont typeface="Hammersmith One"/>
              <a:buAutoNum type="alphaLcPeriod"/>
              <a:defRPr sz="1600"/>
            </a:lvl2pPr>
            <a:lvl3pPr indent="-317500" lvl="2" marL="1371600" rtl="0">
              <a:spcBef>
                <a:spcPts val="0"/>
              </a:spcBef>
              <a:spcAft>
                <a:spcPts val="0"/>
              </a:spcAft>
              <a:buClr>
                <a:srgbClr val="FEDD4F"/>
              </a:buClr>
              <a:buSzPts val="1400"/>
              <a:buFont typeface="Hammersmith One"/>
              <a:buAutoNum type="romanLcPeriod"/>
              <a:defRPr sz="1200"/>
            </a:lvl3pPr>
            <a:lvl4pPr indent="-317500" lvl="3" marL="1828800" rtl="0">
              <a:spcBef>
                <a:spcPts val="0"/>
              </a:spcBef>
              <a:spcAft>
                <a:spcPts val="0"/>
              </a:spcAft>
              <a:buClr>
                <a:srgbClr val="FEDD4F"/>
              </a:buClr>
              <a:buSzPts val="1400"/>
              <a:buFont typeface="Hammersmith One"/>
              <a:buAutoNum type="arabicPeriod"/>
              <a:defRPr sz="1200"/>
            </a:lvl4pPr>
            <a:lvl5pPr indent="-317500" lvl="4" marL="2286000" rtl="0">
              <a:spcBef>
                <a:spcPts val="0"/>
              </a:spcBef>
              <a:spcAft>
                <a:spcPts val="0"/>
              </a:spcAft>
              <a:buClr>
                <a:srgbClr val="FEDD4F"/>
              </a:buClr>
              <a:buSzPts val="1400"/>
              <a:buFont typeface="Hammersmith One"/>
              <a:buAutoNum type="alphaLcPeriod"/>
              <a:defRPr sz="1200"/>
            </a:lvl5pPr>
            <a:lvl6pPr indent="-317500" lvl="5" marL="2743200" rtl="0">
              <a:spcBef>
                <a:spcPts val="0"/>
              </a:spcBef>
              <a:spcAft>
                <a:spcPts val="0"/>
              </a:spcAft>
              <a:buClr>
                <a:srgbClr val="FEDD4F"/>
              </a:buClr>
              <a:buSzPts val="1400"/>
              <a:buFont typeface="Hammersmith One"/>
              <a:buAutoNum type="romanLcPeriod"/>
              <a:defRPr sz="1200"/>
            </a:lvl6pPr>
            <a:lvl7pPr indent="-317500" lvl="6" marL="3200400" rtl="0">
              <a:spcBef>
                <a:spcPts val="0"/>
              </a:spcBef>
              <a:spcAft>
                <a:spcPts val="0"/>
              </a:spcAft>
              <a:buClr>
                <a:srgbClr val="FEDD4F"/>
              </a:buClr>
              <a:buSzPts val="1400"/>
              <a:buFont typeface="Hammersmith One"/>
              <a:buAutoNum type="arabicPeriod"/>
              <a:defRPr sz="1200"/>
            </a:lvl7pPr>
            <a:lvl8pPr indent="-317500" lvl="7" marL="3657600" rtl="0">
              <a:spcBef>
                <a:spcPts val="0"/>
              </a:spcBef>
              <a:spcAft>
                <a:spcPts val="0"/>
              </a:spcAft>
              <a:buClr>
                <a:srgbClr val="FEDD4F"/>
              </a:buClr>
              <a:buSzPts val="1400"/>
              <a:buFont typeface="Hammersmith One"/>
              <a:buAutoNum type="alphaLcPeriod"/>
              <a:defRPr sz="1200"/>
            </a:lvl8pPr>
            <a:lvl9pPr indent="-317500" lvl="8" marL="4114800" rtl="0">
              <a:spcBef>
                <a:spcPts val="0"/>
              </a:spcBef>
              <a:spcAft>
                <a:spcPts val="0"/>
              </a:spcAft>
              <a:buClr>
                <a:srgbClr val="FEDD4F"/>
              </a:buClr>
              <a:buSzPts val="1400"/>
              <a:buFont typeface="Hammersmith One"/>
              <a:buAutoNum type="romanLcPeriod"/>
              <a:defRPr sz="1200"/>
            </a:lvl9pPr>
          </a:lstStyle>
          <a:p/>
        </p:txBody>
      </p:sp>
      <p:grpSp>
        <p:nvGrpSpPr>
          <p:cNvPr id="156" name="Google Shape;156;p19"/>
          <p:cNvGrpSpPr/>
          <p:nvPr/>
        </p:nvGrpSpPr>
        <p:grpSpPr>
          <a:xfrm>
            <a:off x="8039875" y="1772525"/>
            <a:ext cx="2052600" cy="2052600"/>
            <a:chOff x="-1185375" y="1414000"/>
            <a:chExt cx="2052600" cy="2052600"/>
          </a:xfrm>
        </p:grpSpPr>
        <p:sp>
          <p:nvSpPr>
            <p:cNvPr id="157" name="Google Shape;157;p19"/>
            <p:cNvSpPr/>
            <p:nvPr/>
          </p:nvSpPr>
          <p:spPr>
            <a:xfrm>
              <a:off x="-1185375" y="1414000"/>
              <a:ext cx="2052600" cy="2052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9"/>
            <p:cNvSpPr/>
            <p:nvPr/>
          </p:nvSpPr>
          <p:spPr>
            <a:xfrm>
              <a:off x="-1140322" y="1463656"/>
              <a:ext cx="1962482" cy="1953284"/>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9"/>
            <p:cNvSpPr/>
            <p:nvPr/>
          </p:nvSpPr>
          <p:spPr>
            <a:xfrm>
              <a:off x="-730833" y="1637371"/>
              <a:ext cx="10401" cy="808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9"/>
            <p:cNvSpPr/>
            <p:nvPr/>
          </p:nvSpPr>
          <p:spPr>
            <a:xfrm>
              <a:off x="-620381" y="1470575"/>
              <a:ext cx="308321" cy="260014"/>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9"/>
            <p:cNvSpPr/>
            <p:nvPr/>
          </p:nvSpPr>
          <p:spPr>
            <a:xfrm>
              <a:off x="-212008" y="1463656"/>
              <a:ext cx="309481" cy="266933"/>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9"/>
            <p:cNvSpPr/>
            <p:nvPr/>
          </p:nvSpPr>
          <p:spPr>
            <a:xfrm>
              <a:off x="197481" y="1576386"/>
              <a:ext cx="117372" cy="69065"/>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9"/>
            <p:cNvSpPr/>
            <p:nvPr/>
          </p:nvSpPr>
          <p:spPr>
            <a:xfrm>
              <a:off x="348160" y="1599422"/>
              <a:ext cx="6962" cy="131167"/>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9"/>
            <p:cNvSpPr/>
            <p:nvPr/>
          </p:nvSpPr>
          <p:spPr>
            <a:xfrm>
              <a:off x="-1074782" y="2080254"/>
              <a:ext cx="2364" cy="4642"/>
            </a:xfrm>
            <a:custGeom>
              <a:rect b="b" l="l" r="r" t="t"/>
              <a:pathLst>
                <a:path extrusionOk="0" h="108" w="55">
                  <a:moveTo>
                    <a:pt x="54" y="0"/>
                  </a:moveTo>
                  <a:cubicBezTo>
                    <a:pt x="28" y="27"/>
                    <a:pt x="28" y="54"/>
                    <a:pt x="1" y="107"/>
                  </a:cubicBezTo>
                  <a:lnTo>
                    <a:pt x="54" y="107"/>
                  </a:lnTo>
                  <a:lnTo>
                    <a:pt x="5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9"/>
            <p:cNvSpPr/>
            <p:nvPr/>
          </p:nvSpPr>
          <p:spPr>
            <a:xfrm>
              <a:off x="-924060" y="1822561"/>
              <a:ext cx="2321" cy="2364"/>
            </a:xfrm>
            <a:custGeom>
              <a:rect b="b" l="l" r="r" t="t"/>
              <a:pathLst>
                <a:path extrusionOk="0" h="55" w="54">
                  <a:moveTo>
                    <a:pt x="54" y="1"/>
                  </a:moveTo>
                  <a:cubicBezTo>
                    <a:pt x="27" y="27"/>
                    <a:pt x="27" y="27"/>
                    <a:pt x="0" y="54"/>
                  </a:cubicBezTo>
                  <a:lnTo>
                    <a:pt x="54" y="27"/>
                  </a:lnTo>
                  <a:lnTo>
                    <a:pt x="54"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9"/>
            <p:cNvSpPr/>
            <p:nvPr/>
          </p:nvSpPr>
          <p:spPr>
            <a:xfrm>
              <a:off x="-1010358" y="1944488"/>
              <a:ext cx="88620" cy="55269"/>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9"/>
            <p:cNvSpPr/>
            <p:nvPr/>
          </p:nvSpPr>
          <p:spPr>
            <a:xfrm>
              <a:off x="-821687" y="1731707"/>
              <a:ext cx="308321" cy="353189"/>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9"/>
            <p:cNvSpPr/>
            <p:nvPr/>
          </p:nvSpPr>
          <p:spPr>
            <a:xfrm>
              <a:off x="-413315" y="1731707"/>
              <a:ext cx="309481" cy="35202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9"/>
            <p:cNvSpPr/>
            <p:nvPr/>
          </p:nvSpPr>
          <p:spPr>
            <a:xfrm>
              <a:off x="-3825" y="1731707"/>
              <a:ext cx="308321" cy="35202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9"/>
            <p:cNvSpPr/>
            <p:nvPr/>
          </p:nvSpPr>
          <p:spPr>
            <a:xfrm>
              <a:off x="404547" y="1766218"/>
              <a:ext cx="308321" cy="317518"/>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9"/>
            <p:cNvSpPr/>
            <p:nvPr/>
          </p:nvSpPr>
          <p:spPr>
            <a:xfrm>
              <a:off x="-1136884" y="2350540"/>
              <a:ext cx="8080" cy="10401"/>
            </a:xfrm>
            <a:custGeom>
              <a:rect b="b" l="l" r="r" t="t"/>
              <a:pathLst>
                <a:path extrusionOk="0" h="242" w="188">
                  <a:moveTo>
                    <a:pt x="1" y="1"/>
                  </a:moveTo>
                  <a:cubicBezTo>
                    <a:pt x="1" y="54"/>
                    <a:pt x="1" y="135"/>
                    <a:pt x="1" y="188"/>
                  </a:cubicBezTo>
                  <a:lnTo>
                    <a:pt x="108" y="242"/>
                  </a:lnTo>
                  <a:lnTo>
                    <a:pt x="188" y="108"/>
                  </a:lnTo>
                  <a:lnTo>
                    <a:pt x="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9"/>
            <p:cNvSpPr/>
            <p:nvPr/>
          </p:nvSpPr>
          <p:spPr>
            <a:xfrm>
              <a:off x="-1028753" y="2094050"/>
              <a:ext cx="308321" cy="35202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9"/>
            <p:cNvSpPr/>
            <p:nvPr/>
          </p:nvSpPr>
          <p:spPr>
            <a:xfrm>
              <a:off x="-620381" y="2094050"/>
              <a:ext cx="308321" cy="35202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9"/>
            <p:cNvSpPr/>
            <p:nvPr/>
          </p:nvSpPr>
          <p:spPr>
            <a:xfrm>
              <a:off x="-212008" y="2094050"/>
              <a:ext cx="309481" cy="35202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9"/>
            <p:cNvSpPr/>
            <p:nvPr/>
          </p:nvSpPr>
          <p:spPr>
            <a:xfrm>
              <a:off x="197481" y="2092890"/>
              <a:ext cx="308321" cy="353189"/>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9"/>
            <p:cNvSpPr/>
            <p:nvPr/>
          </p:nvSpPr>
          <p:spPr>
            <a:xfrm>
              <a:off x="605853" y="2092890"/>
              <a:ext cx="207109" cy="353189"/>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9"/>
            <p:cNvSpPr/>
            <p:nvPr/>
          </p:nvSpPr>
          <p:spPr>
            <a:xfrm>
              <a:off x="-1131125" y="2435678"/>
              <a:ext cx="209386" cy="35202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9"/>
            <p:cNvSpPr/>
            <p:nvPr/>
          </p:nvSpPr>
          <p:spPr>
            <a:xfrm>
              <a:off x="-821687" y="2435678"/>
              <a:ext cx="308321" cy="35202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9"/>
            <p:cNvSpPr/>
            <p:nvPr/>
          </p:nvSpPr>
          <p:spPr>
            <a:xfrm>
              <a:off x="-413315" y="2435678"/>
              <a:ext cx="309481" cy="35202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9"/>
            <p:cNvSpPr/>
            <p:nvPr/>
          </p:nvSpPr>
          <p:spPr>
            <a:xfrm>
              <a:off x="-3825" y="2435678"/>
              <a:ext cx="308321" cy="35202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9"/>
            <p:cNvSpPr/>
            <p:nvPr/>
          </p:nvSpPr>
          <p:spPr>
            <a:xfrm>
              <a:off x="404547" y="2435678"/>
              <a:ext cx="308321" cy="35202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9"/>
            <p:cNvSpPr/>
            <p:nvPr/>
          </p:nvSpPr>
          <p:spPr>
            <a:xfrm>
              <a:off x="-1028753" y="2801503"/>
              <a:ext cx="308321" cy="314080"/>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9"/>
            <p:cNvSpPr/>
            <p:nvPr/>
          </p:nvSpPr>
          <p:spPr>
            <a:xfrm>
              <a:off x="-620381" y="2801503"/>
              <a:ext cx="308321" cy="35202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9"/>
            <p:cNvSpPr/>
            <p:nvPr/>
          </p:nvSpPr>
          <p:spPr>
            <a:xfrm>
              <a:off x="-212008" y="2801503"/>
              <a:ext cx="309481" cy="35202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9"/>
            <p:cNvSpPr/>
            <p:nvPr/>
          </p:nvSpPr>
          <p:spPr>
            <a:xfrm>
              <a:off x="197481" y="2801503"/>
              <a:ext cx="308321" cy="35202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9"/>
            <p:cNvSpPr/>
            <p:nvPr/>
          </p:nvSpPr>
          <p:spPr>
            <a:xfrm>
              <a:off x="605853" y="2886598"/>
              <a:ext cx="84021" cy="52948"/>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
            <p:cNvSpPr/>
            <p:nvPr/>
          </p:nvSpPr>
          <p:spPr>
            <a:xfrm>
              <a:off x="-636497" y="3228269"/>
              <a:ext cx="123131" cy="73663"/>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9"/>
            <p:cNvSpPr/>
            <p:nvPr/>
          </p:nvSpPr>
          <p:spPr>
            <a:xfrm>
              <a:off x="-671008" y="3143131"/>
              <a:ext cx="6962" cy="139247"/>
            </a:xfrm>
            <a:custGeom>
              <a:rect b="b" l="l" r="r" t="t"/>
              <a:pathLst>
                <a:path extrusionOk="0" h="3240" w="162">
                  <a:moveTo>
                    <a:pt x="1" y="0"/>
                  </a:moveTo>
                  <a:lnTo>
                    <a:pt x="1" y="3132"/>
                  </a:lnTo>
                  <a:cubicBezTo>
                    <a:pt x="54" y="3159"/>
                    <a:pt x="108" y="3212"/>
                    <a:pt x="161" y="3239"/>
                  </a:cubicBezTo>
                  <a:lnTo>
                    <a:pt x="161"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
            <p:cNvSpPr/>
            <p:nvPr/>
          </p:nvSpPr>
          <p:spPr>
            <a:xfrm>
              <a:off x="-413315" y="3143131"/>
              <a:ext cx="309481" cy="273810"/>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9"/>
            <p:cNvSpPr/>
            <p:nvPr/>
          </p:nvSpPr>
          <p:spPr>
            <a:xfrm>
              <a:off x="-3825" y="3143131"/>
              <a:ext cx="308321" cy="26577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9"/>
            <p:cNvSpPr/>
            <p:nvPr/>
          </p:nvSpPr>
          <p:spPr>
            <a:xfrm>
              <a:off x="404547" y="3228269"/>
              <a:ext cx="13839" cy="10401"/>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2" name="Google Shape;192;p19"/>
          <p:cNvSpPr/>
          <p:nvPr/>
        </p:nvSpPr>
        <p:spPr>
          <a:xfrm flipH="1">
            <a:off x="-817503" y="2575150"/>
            <a:ext cx="2540578" cy="378149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93" name="Shape 193"/>
        <p:cNvGrpSpPr/>
        <p:nvPr/>
      </p:nvGrpSpPr>
      <p:grpSpPr>
        <a:xfrm>
          <a:off x="0" y="0"/>
          <a:ext cx="0" cy="0"/>
          <a:chOff x="0" y="0"/>
          <a:chExt cx="0" cy="0"/>
        </a:xfrm>
      </p:grpSpPr>
      <p:sp>
        <p:nvSpPr>
          <p:cNvPr id="194" name="Google Shape;194;p20"/>
          <p:cNvSpPr/>
          <p:nvPr/>
        </p:nvSpPr>
        <p:spPr>
          <a:xfrm flipH="1" rot="-1855510">
            <a:off x="2277590" y="326956"/>
            <a:ext cx="4979106" cy="4104445"/>
          </a:xfrm>
          <a:custGeom>
            <a:rect b="b" l="l" r="r" t="t"/>
            <a:pathLst>
              <a:path extrusionOk="0" h="48836" w="59243">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0"/>
          <p:cNvSpPr/>
          <p:nvPr/>
        </p:nvSpPr>
        <p:spPr>
          <a:xfrm rot="-458900">
            <a:off x="-1050010" y="1201201"/>
            <a:ext cx="3369322" cy="3877052"/>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0"/>
          <p:cNvSpPr/>
          <p:nvPr/>
        </p:nvSpPr>
        <p:spPr>
          <a:xfrm flipH="1" rot="-5776221">
            <a:off x="5743624" y="-1186688"/>
            <a:ext cx="4752751" cy="4346457"/>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0"/>
          <p:cNvSpPr/>
          <p:nvPr/>
        </p:nvSpPr>
        <p:spPr>
          <a:xfrm flipH="1" rot="8329862">
            <a:off x="3226188" y="-1327516"/>
            <a:ext cx="2044712" cy="3486061"/>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0"/>
          <p:cNvSpPr/>
          <p:nvPr/>
        </p:nvSpPr>
        <p:spPr>
          <a:xfrm>
            <a:off x="7018450" y="3331851"/>
            <a:ext cx="1020984" cy="1333420"/>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
          <p:cNvSpPr txBox="1"/>
          <p:nvPr>
            <p:ph type="title"/>
          </p:nvPr>
        </p:nvSpPr>
        <p:spPr>
          <a:xfrm>
            <a:off x="1388100" y="1557450"/>
            <a:ext cx="6367800" cy="2028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800"/>
              <a:buNone/>
              <a:defRPr sz="72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00" name="Shape 200"/>
        <p:cNvGrpSpPr/>
        <p:nvPr/>
      </p:nvGrpSpPr>
      <p:grpSpPr>
        <a:xfrm>
          <a:off x="0" y="0"/>
          <a:ext cx="0" cy="0"/>
          <a:chOff x="0" y="0"/>
          <a:chExt cx="0" cy="0"/>
        </a:xfrm>
      </p:grpSpPr>
      <p:sp>
        <p:nvSpPr>
          <p:cNvPr id="201" name="Google Shape;201;p21"/>
          <p:cNvSpPr/>
          <p:nvPr/>
        </p:nvSpPr>
        <p:spPr>
          <a:xfrm>
            <a:off x="763275" y="799200"/>
            <a:ext cx="1844545" cy="1627040"/>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rgbClr val="C8A5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1"/>
          <p:cNvSpPr/>
          <p:nvPr/>
        </p:nvSpPr>
        <p:spPr>
          <a:xfrm>
            <a:off x="6926300" y="-86950"/>
            <a:ext cx="4030804" cy="5999550"/>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1"/>
          <p:cNvSpPr/>
          <p:nvPr/>
        </p:nvSpPr>
        <p:spPr>
          <a:xfrm>
            <a:off x="112700" y="3113038"/>
            <a:ext cx="1938817" cy="3305577"/>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1"/>
          <p:cNvSpPr txBox="1"/>
          <p:nvPr>
            <p:ph type="title"/>
          </p:nvPr>
        </p:nvSpPr>
        <p:spPr>
          <a:xfrm>
            <a:off x="1569450" y="1152050"/>
            <a:ext cx="6005100" cy="1516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3600">
                <a:solidFill>
                  <a:schemeClr val="accent2"/>
                </a:solidFill>
              </a:defRPr>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205" name="Google Shape;205;p21"/>
          <p:cNvSpPr txBox="1"/>
          <p:nvPr>
            <p:ph idx="1" type="subTitle"/>
          </p:nvPr>
        </p:nvSpPr>
        <p:spPr>
          <a:xfrm>
            <a:off x="1904250" y="2756350"/>
            <a:ext cx="53355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a:solidFill>
                  <a:schemeClr val="accent2"/>
                </a:solidFill>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06" name="Shape 206"/>
        <p:cNvGrpSpPr/>
        <p:nvPr/>
      </p:nvGrpSpPr>
      <p:grpSpPr>
        <a:xfrm>
          <a:off x="0" y="0"/>
          <a:ext cx="0" cy="0"/>
          <a:chOff x="0" y="0"/>
          <a:chExt cx="0" cy="0"/>
        </a:xfrm>
      </p:grpSpPr>
      <p:sp>
        <p:nvSpPr>
          <p:cNvPr id="207" name="Google Shape;207;p22"/>
          <p:cNvSpPr/>
          <p:nvPr/>
        </p:nvSpPr>
        <p:spPr>
          <a:xfrm>
            <a:off x="0" y="0"/>
            <a:ext cx="9144000" cy="5143500"/>
          </a:xfrm>
          <a:prstGeom prst="rect">
            <a:avLst/>
          </a:prstGeom>
          <a:solidFill>
            <a:srgbClr val="A0A299">
              <a:alpha val="553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2"/>
          <p:cNvSpPr txBox="1"/>
          <p:nvPr>
            <p:ph type="title"/>
          </p:nvPr>
        </p:nvSpPr>
        <p:spPr>
          <a:xfrm>
            <a:off x="4184875" y="1473300"/>
            <a:ext cx="4245900" cy="2196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3000"/>
              <a:buNone/>
              <a:defRPr sz="4000">
                <a:solidFill>
                  <a:schemeClr val="dk1"/>
                </a:solidFill>
              </a:defRPr>
            </a:lvl1pPr>
            <a:lvl2pPr lvl="1" rtl="0">
              <a:spcBef>
                <a:spcPts val="0"/>
              </a:spcBef>
              <a:spcAft>
                <a:spcPts val="0"/>
              </a:spcAft>
              <a:buSzPts val="3000"/>
              <a:buNone/>
              <a:defRPr>
                <a:latin typeface="Manjari"/>
                <a:ea typeface="Manjari"/>
                <a:cs typeface="Manjari"/>
                <a:sym typeface="Manjari"/>
              </a:defRPr>
            </a:lvl2pPr>
            <a:lvl3pPr lvl="2" rtl="0">
              <a:spcBef>
                <a:spcPts val="0"/>
              </a:spcBef>
              <a:spcAft>
                <a:spcPts val="0"/>
              </a:spcAft>
              <a:buSzPts val="3000"/>
              <a:buNone/>
              <a:defRPr>
                <a:latin typeface="Manjari"/>
                <a:ea typeface="Manjari"/>
                <a:cs typeface="Manjari"/>
                <a:sym typeface="Manjari"/>
              </a:defRPr>
            </a:lvl3pPr>
            <a:lvl4pPr lvl="3" rtl="0">
              <a:spcBef>
                <a:spcPts val="0"/>
              </a:spcBef>
              <a:spcAft>
                <a:spcPts val="0"/>
              </a:spcAft>
              <a:buSzPts val="3000"/>
              <a:buNone/>
              <a:defRPr>
                <a:latin typeface="Manjari"/>
                <a:ea typeface="Manjari"/>
                <a:cs typeface="Manjari"/>
                <a:sym typeface="Manjari"/>
              </a:defRPr>
            </a:lvl4pPr>
            <a:lvl5pPr lvl="4" rtl="0">
              <a:spcBef>
                <a:spcPts val="0"/>
              </a:spcBef>
              <a:spcAft>
                <a:spcPts val="0"/>
              </a:spcAft>
              <a:buSzPts val="3000"/>
              <a:buNone/>
              <a:defRPr>
                <a:latin typeface="Manjari"/>
                <a:ea typeface="Manjari"/>
                <a:cs typeface="Manjari"/>
                <a:sym typeface="Manjari"/>
              </a:defRPr>
            </a:lvl5pPr>
            <a:lvl6pPr lvl="5" rtl="0">
              <a:spcBef>
                <a:spcPts val="0"/>
              </a:spcBef>
              <a:spcAft>
                <a:spcPts val="0"/>
              </a:spcAft>
              <a:buSzPts val="3000"/>
              <a:buNone/>
              <a:defRPr>
                <a:latin typeface="Manjari"/>
                <a:ea typeface="Manjari"/>
                <a:cs typeface="Manjari"/>
                <a:sym typeface="Manjari"/>
              </a:defRPr>
            </a:lvl6pPr>
            <a:lvl7pPr lvl="6" rtl="0">
              <a:spcBef>
                <a:spcPts val="0"/>
              </a:spcBef>
              <a:spcAft>
                <a:spcPts val="0"/>
              </a:spcAft>
              <a:buSzPts val="3000"/>
              <a:buNone/>
              <a:defRPr>
                <a:latin typeface="Manjari"/>
                <a:ea typeface="Manjari"/>
                <a:cs typeface="Manjari"/>
                <a:sym typeface="Manjari"/>
              </a:defRPr>
            </a:lvl7pPr>
            <a:lvl8pPr lvl="7" rtl="0">
              <a:spcBef>
                <a:spcPts val="0"/>
              </a:spcBef>
              <a:spcAft>
                <a:spcPts val="0"/>
              </a:spcAft>
              <a:buSzPts val="3000"/>
              <a:buNone/>
              <a:defRPr>
                <a:latin typeface="Manjari"/>
                <a:ea typeface="Manjari"/>
                <a:cs typeface="Manjari"/>
                <a:sym typeface="Manjari"/>
              </a:defRPr>
            </a:lvl8pPr>
            <a:lvl9pPr lvl="8" rtl="0">
              <a:spcBef>
                <a:spcPts val="0"/>
              </a:spcBef>
              <a:spcAft>
                <a:spcPts val="0"/>
              </a:spcAft>
              <a:buSzPts val="3000"/>
              <a:buNone/>
              <a:defRPr>
                <a:latin typeface="Manjari"/>
                <a:ea typeface="Manjari"/>
                <a:cs typeface="Manjari"/>
                <a:sym typeface="Manjari"/>
              </a:defRPr>
            </a:lvl9pPr>
          </a:lstStyle>
          <a:p/>
        </p:txBody>
      </p:sp>
      <p:sp>
        <p:nvSpPr>
          <p:cNvPr id="209" name="Google Shape;209;p22"/>
          <p:cNvSpPr/>
          <p:nvPr/>
        </p:nvSpPr>
        <p:spPr>
          <a:xfrm flipH="1" rot="7018826">
            <a:off x="2857318" y="-764238"/>
            <a:ext cx="4267951" cy="262576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2"/>
          <p:cNvSpPr/>
          <p:nvPr/>
        </p:nvSpPr>
        <p:spPr>
          <a:xfrm flipH="1" rot="-8259636">
            <a:off x="4411264" y="3000624"/>
            <a:ext cx="3210911" cy="3197598"/>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2"/>
          <p:cNvSpPr/>
          <p:nvPr/>
        </p:nvSpPr>
        <p:spPr>
          <a:xfrm>
            <a:off x="2285225" y="3225607"/>
            <a:ext cx="1419128" cy="12517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12" name="Shape 212"/>
        <p:cNvGrpSpPr/>
        <p:nvPr/>
      </p:nvGrpSpPr>
      <p:grpSpPr>
        <a:xfrm>
          <a:off x="0" y="0"/>
          <a:ext cx="0" cy="0"/>
          <a:chOff x="0" y="0"/>
          <a:chExt cx="0" cy="0"/>
        </a:xfrm>
      </p:grpSpPr>
      <p:sp>
        <p:nvSpPr>
          <p:cNvPr id="213" name="Google Shape;213;p23"/>
          <p:cNvSpPr/>
          <p:nvPr/>
        </p:nvSpPr>
        <p:spPr>
          <a:xfrm flipH="1" rot="-3415034">
            <a:off x="5360216" y="729047"/>
            <a:ext cx="4814608" cy="409530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3"/>
          <p:cNvSpPr/>
          <p:nvPr/>
        </p:nvSpPr>
        <p:spPr>
          <a:xfrm rot="5400000">
            <a:off x="-1253772" y="2378259"/>
            <a:ext cx="4906632" cy="319691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5" name="Google Shape;215;p23"/>
          <p:cNvGrpSpPr/>
          <p:nvPr/>
        </p:nvGrpSpPr>
        <p:grpSpPr>
          <a:xfrm flipH="1" rot="10800000">
            <a:off x="-135159" y="-547193"/>
            <a:ext cx="1696762" cy="1688828"/>
            <a:chOff x="2414491" y="671177"/>
            <a:chExt cx="1830972" cy="1822411"/>
          </a:xfrm>
        </p:grpSpPr>
        <p:sp>
          <p:nvSpPr>
            <p:cNvPr id="216" name="Google Shape;216;p23"/>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3"/>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3"/>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3"/>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3"/>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3"/>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3"/>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3"/>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3"/>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3"/>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3"/>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3"/>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3"/>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3"/>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3"/>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3"/>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3"/>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3"/>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3"/>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3"/>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3"/>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3"/>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3"/>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3"/>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3"/>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3"/>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3"/>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3"/>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3"/>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3"/>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3"/>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3"/>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0" name="Google Shape;250;p23"/>
          <p:cNvSpPr/>
          <p:nvPr/>
        </p:nvSpPr>
        <p:spPr>
          <a:xfrm>
            <a:off x="1661788" y="1441452"/>
            <a:ext cx="1434654" cy="1265482"/>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3"/>
          <p:cNvSpPr txBox="1"/>
          <p:nvPr>
            <p:ph hasCustomPrompt="1" type="title"/>
          </p:nvPr>
        </p:nvSpPr>
        <p:spPr>
          <a:xfrm>
            <a:off x="2967200" y="1441438"/>
            <a:ext cx="5142900" cy="17889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solidFill>
                  <a:schemeClr val="lt2"/>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252" name="Google Shape;252;p23"/>
          <p:cNvSpPr txBox="1"/>
          <p:nvPr>
            <p:ph idx="1" type="body"/>
          </p:nvPr>
        </p:nvSpPr>
        <p:spPr>
          <a:xfrm>
            <a:off x="2967200" y="3236713"/>
            <a:ext cx="5142900" cy="4434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sz="1600">
                <a:solidFill>
                  <a:schemeClr val="lt2"/>
                </a:solidFill>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3" name="Shape 253"/>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7">
    <p:spTree>
      <p:nvGrpSpPr>
        <p:cNvPr id="254" name="Shape 254"/>
        <p:cNvGrpSpPr/>
        <p:nvPr/>
      </p:nvGrpSpPr>
      <p:grpSpPr>
        <a:xfrm>
          <a:off x="0" y="0"/>
          <a:ext cx="0" cy="0"/>
          <a:chOff x="0" y="0"/>
          <a:chExt cx="0" cy="0"/>
        </a:xfrm>
      </p:grpSpPr>
      <p:sp>
        <p:nvSpPr>
          <p:cNvPr id="255" name="Google Shape;255;p25"/>
          <p:cNvSpPr/>
          <p:nvPr/>
        </p:nvSpPr>
        <p:spPr>
          <a:xfrm>
            <a:off x="7233675" y="-730075"/>
            <a:ext cx="3030078" cy="3486687"/>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5"/>
          <p:cNvSpPr/>
          <p:nvPr/>
        </p:nvSpPr>
        <p:spPr>
          <a:xfrm rot="2540379">
            <a:off x="-721411" y="3502530"/>
            <a:ext cx="2268525" cy="1945325"/>
          </a:xfrm>
          <a:custGeom>
            <a:rect b="b" l="l" r="r" t="t"/>
            <a:pathLst>
              <a:path extrusionOk="0" h="34326" w="40029">
                <a:moveTo>
                  <a:pt x="7939" y="1669"/>
                </a:moveTo>
                <a:cubicBezTo>
                  <a:pt x="12943" y="3370"/>
                  <a:pt x="11275" y="10875"/>
                  <a:pt x="18780" y="8040"/>
                </a:cubicBezTo>
                <a:cubicBezTo>
                  <a:pt x="26286" y="5238"/>
                  <a:pt x="30722" y="3770"/>
                  <a:pt x="35392" y="8040"/>
                </a:cubicBezTo>
                <a:cubicBezTo>
                  <a:pt x="40029" y="12343"/>
                  <a:pt x="29621" y="14411"/>
                  <a:pt x="33991" y="20682"/>
                </a:cubicBezTo>
                <a:cubicBezTo>
                  <a:pt x="38361" y="26920"/>
                  <a:pt x="27520" y="34325"/>
                  <a:pt x="19814" y="30523"/>
                </a:cubicBezTo>
                <a:cubicBezTo>
                  <a:pt x="12109" y="26720"/>
                  <a:pt x="4937" y="23851"/>
                  <a:pt x="2502" y="16613"/>
                </a:cubicBezTo>
                <a:cubicBezTo>
                  <a:pt x="0" y="9207"/>
                  <a:pt x="2936" y="1"/>
                  <a:pt x="7939" y="166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5"/>
          <p:cNvSpPr txBox="1"/>
          <p:nvPr>
            <p:ph idx="1" type="subTitle"/>
          </p:nvPr>
        </p:nvSpPr>
        <p:spPr>
          <a:xfrm>
            <a:off x="3905700" y="3380175"/>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8" name="Google Shape;258;p25"/>
          <p:cNvSpPr txBox="1"/>
          <p:nvPr>
            <p:ph idx="2" type="subTitle"/>
          </p:nvPr>
        </p:nvSpPr>
        <p:spPr>
          <a:xfrm>
            <a:off x="1391100" y="3380175"/>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9" name="Google Shape;259;p2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260" name="Google Shape;260;p25">
            <a:hlinkClick/>
          </p:cNvPr>
          <p:cNvSpPr txBox="1"/>
          <p:nvPr>
            <p:ph idx="3" type="subTitle"/>
          </p:nvPr>
        </p:nvSpPr>
        <p:spPr>
          <a:xfrm>
            <a:off x="1391100" y="1434475"/>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1" name="Google Shape;261;p25">
            <a:hlinkClick/>
          </p:cNvPr>
          <p:cNvSpPr txBox="1"/>
          <p:nvPr>
            <p:ph idx="4" type="subTitle"/>
          </p:nvPr>
        </p:nvSpPr>
        <p:spPr>
          <a:xfrm>
            <a:off x="3905700" y="1434475"/>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2" name="Google Shape;262;p25">
            <a:hlinkClick action="ppaction://hlinksldjump" r:id="rId2"/>
          </p:cNvPr>
          <p:cNvSpPr txBox="1"/>
          <p:nvPr>
            <p:ph idx="5" type="subTitle"/>
          </p:nvPr>
        </p:nvSpPr>
        <p:spPr>
          <a:xfrm>
            <a:off x="1391100" y="2992287"/>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3" name="Google Shape;263;p25">
            <a:hlinkClick/>
          </p:cNvPr>
          <p:cNvSpPr txBox="1"/>
          <p:nvPr>
            <p:ph idx="6" type="subTitle"/>
          </p:nvPr>
        </p:nvSpPr>
        <p:spPr>
          <a:xfrm>
            <a:off x="3905700" y="2992287"/>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4" name="Google Shape;264;p25"/>
          <p:cNvSpPr txBox="1"/>
          <p:nvPr>
            <p:ph idx="7" type="subTitle"/>
          </p:nvPr>
        </p:nvSpPr>
        <p:spPr>
          <a:xfrm>
            <a:off x="1391100" y="1825209"/>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5" name="Google Shape;265;p25"/>
          <p:cNvSpPr txBox="1"/>
          <p:nvPr>
            <p:ph idx="8" type="subTitle"/>
          </p:nvPr>
        </p:nvSpPr>
        <p:spPr>
          <a:xfrm>
            <a:off x="3905700" y="1825209"/>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6" name="Google Shape;266;p25">
            <a:hlinkClick/>
          </p:cNvPr>
          <p:cNvSpPr txBox="1"/>
          <p:nvPr>
            <p:ph hasCustomPrompt="1" idx="9" type="title"/>
          </p:nvPr>
        </p:nvSpPr>
        <p:spPr>
          <a:xfrm>
            <a:off x="792175" y="1434475"/>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67" name="Google Shape;267;p25">
            <a:hlinkClick/>
          </p:cNvPr>
          <p:cNvSpPr txBox="1"/>
          <p:nvPr>
            <p:ph hasCustomPrompt="1" idx="13" type="title"/>
          </p:nvPr>
        </p:nvSpPr>
        <p:spPr>
          <a:xfrm>
            <a:off x="3314700" y="1434475"/>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68" name="Google Shape;268;p25">
            <a:hlinkClick action="ppaction://hlinksldjump" r:id="rId3"/>
          </p:cNvPr>
          <p:cNvSpPr txBox="1"/>
          <p:nvPr>
            <p:ph hasCustomPrompt="1" idx="14" type="title"/>
          </p:nvPr>
        </p:nvSpPr>
        <p:spPr>
          <a:xfrm>
            <a:off x="792175" y="2992276"/>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69" name="Google Shape;269;p25">
            <a:hlinkClick/>
          </p:cNvPr>
          <p:cNvSpPr txBox="1"/>
          <p:nvPr>
            <p:ph hasCustomPrompt="1" idx="15" type="title"/>
          </p:nvPr>
        </p:nvSpPr>
        <p:spPr>
          <a:xfrm>
            <a:off x="3314700" y="2992276"/>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70" name="Google Shape;270;p25"/>
          <p:cNvSpPr txBox="1"/>
          <p:nvPr>
            <p:ph idx="16" type="subTitle"/>
          </p:nvPr>
        </p:nvSpPr>
        <p:spPr>
          <a:xfrm>
            <a:off x="6428225" y="3380175"/>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1" name="Google Shape;271;p25">
            <a:hlinkClick/>
          </p:cNvPr>
          <p:cNvSpPr txBox="1"/>
          <p:nvPr>
            <p:ph idx="17" type="subTitle"/>
          </p:nvPr>
        </p:nvSpPr>
        <p:spPr>
          <a:xfrm>
            <a:off x="6428225" y="1434475"/>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72" name="Google Shape;272;p25">
            <a:hlinkClick/>
          </p:cNvPr>
          <p:cNvSpPr txBox="1"/>
          <p:nvPr>
            <p:ph idx="18" type="subTitle"/>
          </p:nvPr>
        </p:nvSpPr>
        <p:spPr>
          <a:xfrm>
            <a:off x="6428225" y="2992287"/>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73" name="Google Shape;273;p25"/>
          <p:cNvSpPr txBox="1"/>
          <p:nvPr>
            <p:ph idx="19" type="subTitle"/>
          </p:nvPr>
        </p:nvSpPr>
        <p:spPr>
          <a:xfrm>
            <a:off x="6428225" y="1825209"/>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4" name="Google Shape;274;p25">
            <a:hlinkClick/>
          </p:cNvPr>
          <p:cNvSpPr txBox="1"/>
          <p:nvPr>
            <p:ph hasCustomPrompt="1" idx="20" type="title"/>
          </p:nvPr>
        </p:nvSpPr>
        <p:spPr>
          <a:xfrm>
            <a:off x="5837225" y="1434475"/>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75" name="Google Shape;275;p25">
            <a:hlinkClick/>
          </p:cNvPr>
          <p:cNvSpPr txBox="1"/>
          <p:nvPr>
            <p:ph hasCustomPrompt="1" idx="21" type="title"/>
          </p:nvPr>
        </p:nvSpPr>
        <p:spPr>
          <a:xfrm>
            <a:off x="5837225" y="2992276"/>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6">
    <p:spTree>
      <p:nvGrpSpPr>
        <p:cNvPr id="276" name="Shape 276"/>
        <p:cNvGrpSpPr/>
        <p:nvPr/>
      </p:nvGrpSpPr>
      <p:grpSpPr>
        <a:xfrm>
          <a:off x="0" y="0"/>
          <a:ext cx="0" cy="0"/>
          <a:chOff x="0" y="0"/>
          <a:chExt cx="0" cy="0"/>
        </a:xfrm>
      </p:grpSpPr>
      <p:sp>
        <p:nvSpPr>
          <p:cNvPr id="277" name="Google Shape;277;p26"/>
          <p:cNvSpPr txBox="1"/>
          <p:nvPr>
            <p:ph type="title"/>
          </p:nvPr>
        </p:nvSpPr>
        <p:spPr>
          <a:xfrm flipH="1">
            <a:off x="3275625" y="2841950"/>
            <a:ext cx="4575000" cy="572700"/>
          </a:xfrm>
          <a:prstGeom prst="rect">
            <a:avLst/>
          </a:prstGeom>
        </p:spPr>
        <p:txBody>
          <a:bodyPr anchorCtr="0" anchor="t" bIns="91425" lIns="91425" spcFirstLastPara="1" rIns="91425" wrap="square" tIns="91425">
            <a:noAutofit/>
          </a:bodyPr>
          <a:lstStyle>
            <a:lvl1pPr lvl="0" rtl="0" algn="r">
              <a:spcBef>
                <a:spcPts val="0"/>
              </a:spcBef>
              <a:spcAft>
                <a:spcPts val="0"/>
              </a:spcAft>
              <a:buClr>
                <a:schemeClr val="accent2"/>
              </a:buClr>
              <a:buSzPts val="1800"/>
              <a:buNone/>
              <a:defRPr sz="1800"/>
            </a:lvl1pPr>
            <a:lvl2pPr lvl="1" rtl="0">
              <a:spcBef>
                <a:spcPts val="0"/>
              </a:spcBef>
              <a:spcAft>
                <a:spcPts val="0"/>
              </a:spcAft>
              <a:buClr>
                <a:schemeClr val="accent2"/>
              </a:buClr>
              <a:buSzPts val="1800"/>
              <a:buNone/>
              <a:defRPr sz="1800">
                <a:solidFill>
                  <a:schemeClr val="accent2"/>
                </a:solidFill>
              </a:defRPr>
            </a:lvl2pPr>
            <a:lvl3pPr lvl="2" rtl="0">
              <a:spcBef>
                <a:spcPts val="0"/>
              </a:spcBef>
              <a:spcAft>
                <a:spcPts val="0"/>
              </a:spcAft>
              <a:buClr>
                <a:schemeClr val="accent2"/>
              </a:buClr>
              <a:buSzPts val="1800"/>
              <a:buNone/>
              <a:defRPr sz="1800">
                <a:solidFill>
                  <a:schemeClr val="accent2"/>
                </a:solidFill>
              </a:defRPr>
            </a:lvl3pPr>
            <a:lvl4pPr lvl="3" rtl="0">
              <a:spcBef>
                <a:spcPts val="0"/>
              </a:spcBef>
              <a:spcAft>
                <a:spcPts val="0"/>
              </a:spcAft>
              <a:buClr>
                <a:schemeClr val="accent2"/>
              </a:buClr>
              <a:buSzPts val="1800"/>
              <a:buNone/>
              <a:defRPr sz="1800">
                <a:solidFill>
                  <a:schemeClr val="accent2"/>
                </a:solidFill>
              </a:defRPr>
            </a:lvl4pPr>
            <a:lvl5pPr lvl="4" rtl="0">
              <a:spcBef>
                <a:spcPts val="0"/>
              </a:spcBef>
              <a:spcAft>
                <a:spcPts val="0"/>
              </a:spcAft>
              <a:buClr>
                <a:schemeClr val="accent2"/>
              </a:buClr>
              <a:buSzPts val="1800"/>
              <a:buNone/>
              <a:defRPr sz="1800">
                <a:solidFill>
                  <a:schemeClr val="accent2"/>
                </a:solidFill>
              </a:defRPr>
            </a:lvl5pPr>
            <a:lvl6pPr lvl="5" rtl="0">
              <a:spcBef>
                <a:spcPts val="0"/>
              </a:spcBef>
              <a:spcAft>
                <a:spcPts val="0"/>
              </a:spcAft>
              <a:buClr>
                <a:schemeClr val="accent2"/>
              </a:buClr>
              <a:buSzPts val="1800"/>
              <a:buNone/>
              <a:defRPr sz="1800">
                <a:solidFill>
                  <a:schemeClr val="accent2"/>
                </a:solidFill>
              </a:defRPr>
            </a:lvl6pPr>
            <a:lvl7pPr lvl="6" rtl="0">
              <a:spcBef>
                <a:spcPts val="0"/>
              </a:spcBef>
              <a:spcAft>
                <a:spcPts val="0"/>
              </a:spcAft>
              <a:buClr>
                <a:schemeClr val="accent2"/>
              </a:buClr>
              <a:buSzPts val="1800"/>
              <a:buNone/>
              <a:defRPr sz="1800">
                <a:solidFill>
                  <a:schemeClr val="accent2"/>
                </a:solidFill>
              </a:defRPr>
            </a:lvl7pPr>
            <a:lvl8pPr lvl="7" rtl="0">
              <a:spcBef>
                <a:spcPts val="0"/>
              </a:spcBef>
              <a:spcAft>
                <a:spcPts val="0"/>
              </a:spcAft>
              <a:buClr>
                <a:schemeClr val="accent2"/>
              </a:buClr>
              <a:buSzPts val="1800"/>
              <a:buNone/>
              <a:defRPr sz="1800">
                <a:solidFill>
                  <a:schemeClr val="accent2"/>
                </a:solidFill>
              </a:defRPr>
            </a:lvl8pPr>
            <a:lvl9pPr lvl="8" rtl="0">
              <a:spcBef>
                <a:spcPts val="0"/>
              </a:spcBef>
              <a:spcAft>
                <a:spcPts val="0"/>
              </a:spcAft>
              <a:buClr>
                <a:schemeClr val="accent2"/>
              </a:buClr>
              <a:buSzPts val="1800"/>
              <a:buNone/>
              <a:defRPr sz="1800">
                <a:solidFill>
                  <a:schemeClr val="accent2"/>
                </a:solidFill>
              </a:defRPr>
            </a:lvl9pPr>
          </a:lstStyle>
          <a:p/>
        </p:txBody>
      </p:sp>
      <p:sp>
        <p:nvSpPr>
          <p:cNvPr id="278" name="Google Shape;278;p26"/>
          <p:cNvSpPr txBox="1"/>
          <p:nvPr>
            <p:ph idx="1" type="subTitle"/>
          </p:nvPr>
        </p:nvSpPr>
        <p:spPr>
          <a:xfrm flipH="1">
            <a:off x="3275625" y="1728850"/>
            <a:ext cx="4575000" cy="11073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79" name="Google Shape;279;p26"/>
          <p:cNvSpPr/>
          <p:nvPr/>
        </p:nvSpPr>
        <p:spPr>
          <a:xfrm flipH="1" rot="-3415034">
            <a:off x="6361616" y="308997"/>
            <a:ext cx="4814608" cy="409530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6"/>
          <p:cNvSpPr/>
          <p:nvPr/>
        </p:nvSpPr>
        <p:spPr>
          <a:xfrm rot="1848056">
            <a:off x="2372175" y="2639561"/>
            <a:ext cx="1938888" cy="3305698"/>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1" name="Google Shape;281;p26"/>
          <p:cNvGrpSpPr/>
          <p:nvPr/>
        </p:nvGrpSpPr>
        <p:grpSpPr>
          <a:xfrm>
            <a:off x="-228595" y="-80449"/>
            <a:ext cx="2277317" cy="5304377"/>
            <a:chOff x="224725" y="566950"/>
            <a:chExt cx="1850875" cy="4311100"/>
          </a:xfrm>
        </p:grpSpPr>
        <p:sp>
          <p:nvSpPr>
            <p:cNvPr id="282" name="Google Shape;282;p26"/>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6"/>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6"/>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6"/>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6"/>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6"/>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6"/>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6"/>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6"/>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6"/>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6"/>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6"/>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6"/>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6"/>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6"/>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6"/>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6"/>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6"/>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6"/>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6"/>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6"/>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6"/>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6" name="Google Shape;306;p26"/>
          <p:cNvSpPr/>
          <p:nvPr/>
        </p:nvSpPr>
        <p:spPr>
          <a:xfrm rot="-7977677">
            <a:off x="1649745" y="498156"/>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6"/>
          <p:cNvSpPr/>
          <p:nvPr/>
        </p:nvSpPr>
        <p:spPr>
          <a:xfrm>
            <a:off x="7092213" y="3598577"/>
            <a:ext cx="1434654" cy="1265482"/>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24">
    <p:spTree>
      <p:nvGrpSpPr>
        <p:cNvPr id="308" name="Shape 308"/>
        <p:cNvGrpSpPr/>
        <p:nvPr/>
      </p:nvGrpSpPr>
      <p:grpSpPr>
        <a:xfrm>
          <a:off x="0" y="0"/>
          <a:ext cx="0" cy="0"/>
          <a:chOff x="0" y="0"/>
          <a:chExt cx="0" cy="0"/>
        </a:xfrm>
      </p:grpSpPr>
      <p:sp>
        <p:nvSpPr>
          <p:cNvPr id="309" name="Google Shape;309;p27"/>
          <p:cNvSpPr/>
          <p:nvPr/>
        </p:nvSpPr>
        <p:spPr>
          <a:xfrm flipH="1" rot="2465585">
            <a:off x="-2193957" y="2702195"/>
            <a:ext cx="4267802" cy="2625668"/>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7"/>
          <p:cNvSpPr/>
          <p:nvPr/>
        </p:nvSpPr>
        <p:spPr>
          <a:xfrm flipH="1" rot="-6430284">
            <a:off x="6992855" y="-1008460"/>
            <a:ext cx="3967958" cy="3604468"/>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7"/>
          <p:cNvSpPr/>
          <p:nvPr/>
        </p:nvSpPr>
        <p:spPr>
          <a:xfrm>
            <a:off x="-458900" y="-740250"/>
            <a:ext cx="2037008" cy="2154203"/>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7"/>
          <p:cNvSpPr txBox="1"/>
          <p:nvPr>
            <p:ph idx="1" type="subTitle"/>
          </p:nvPr>
        </p:nvSpPr>
        <p:spPr>
          <a:xfrm>
            <a:off x="628701" y="318197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3" name="Google Shape;313;p27"/>
          <p:cNvSpPr txBox="1"/>
          <p:nvPr>
            <p:ph idx="2" type="subTitle"/>
          </p:nvPr>
        </p:nvSpPr>
        <p:spPr>
          <a:xfrm>
            <a:off x="3488100" y="318197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4" name="Google Shape;314;p27"/>
          <p:cNvSpPr txBox="1"/>
          <p:nvPr>
            <p:ph idx="3" type="subTitle"/>
          </p:nvPr>
        </p:nvSpPr>
        <p:spPr>
          <a:xfrm>
            <a:off x="628700" y="3649713"/>
            <a:ext cx="21678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15" name="Google Shape;315;p27"/>
          <p:cNvSpPr txBox="1"/>
          <p:nvPr>
            <p:ph idx="4" type="subTitle"/>
          </p:nvPr>
        </p:nvSpPr>
        <p:spPr>
          <a:xfrm>
            <a:off x="3488100" y="3649713"/>
            <a:ext cx="21678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16" name="Google Shape;316;p27"/>
          <p:cNvSpPr txBox="1"/>
          <p:nvPr>
            <p:ph hasCustomPrompt="1" type="title"/>
          </p:nvPr>
        </p:nvSpPr>
        <p:spPr>
          <a:xfrm>
            <a:off x="628699" y="1464438"/>
            <a:ext cx="2167800" cy="411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3000">
                <a:solidFill>
                  <a:schemeClr val="accent3"/>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317" name="Google Shape;317;p27"/>
          <p:cNvSpPr txBox="1"/>
          <p:nvPr>
            <p:ph hasCustomPrompt="1" idx="5" type="title"/>
          </p:nvPr>
        </p:nvSpPr>
        <p:spPr>
          <a:xfrm>
            <a:off x="3456213" y="1464438"/>
            <a:ext cx="2167800" cy="411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30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318" name="Google Shape;318;p27"/>
          <p:cNvSpPr txBox="1"/>
          <p:nvPr>
            <p:ph idx="6" type="subTitle"/>
          </p:nvPr>
        </p:nvSpPr>
        <p:spPr>
          <a:xfrm>
            <a:off x="6347500" y="318197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9" name="Google Shape;319;p27"/>
          <p:cNvSpPr txBox="1"/>
          <p:nvPr>
            <p:ph idx="7" type="subTitle"/>
          </p:nvPr>
        </p:nvSpPr>
        <p:spPr>
          <a:xfrm>
            <a:off x="6347488" y="3649713"/>
            <a:ext cx="21678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20" name="Google Shape;320;p27"/>
          <p:cNvSpPr txBox="1"/>
          <p:nvPr>
            <p:ph hasCustomPrompt="1" idx="8" type="title"/>
          </p:nvPr>
        </p:nvSpPr>
        <p:spPr>
          <a:xfrm>
            <a:off x="6347501" y="1464438"/>
            <a:ext cx="2167800" cy="411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3000">
                <a:solidFill>
                  <a:schemeClr val="accent3"/>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321" name="Google Shape;321;p27"/>
          <p:cNvSpPr txBox="1"/>
          <p:nvPr>
            <p:ph idx="9"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25">
    <p:spTree>
      <p:nvGrpSpPr>
        <p:cNvPr id="322" name="Shape 322"/>
        <p:cNvGrpSpPr/>
        <p:nvPr/>
      </p:nvGrpSpPr>
      <p:grpSpPr>
        <a:xfrm>
          <a:off x="0" y="0"/>
          <a:ext cx="0" cy="0"/>
          <a:chOff x="0" y="0"/>
          <a:chExt cx="0" cy="0"/>
        </a:xfrm>
      </p:grpSpPr>
      <p:sp>
        <p:nvSpPr>
          <p:cNvPr id="323" name="Google Shape;323;p28"/>
          <p:cNvSpPr/>
          <p:nvPr/>
        </p:nvSpPr>
        <p:spPr>
          <a:xfrm rot="672094">
            <a:off x="5584289" y="562638"/>
            <a:ext cx="4680680" cy="4251900"/>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8"/>
          <p:cNvSpPr/>
          <p:nvPr/>
        </p:nvSpPr>
        <p:spPr>
          <a:xfrm rot="3414914">
            <a:off x="-1520563" y="790995"/>
            <a:ext cx="3987256" cy="3391668"/>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5" name="Google Shape;325;p28"/>
          <p:cNvGrpSpPr/>
          <p:nvPr/>
        </p:nvGrpSpPr>
        <p:grpSpPr>
          <a:xfrm flipH="1" rot="10800000">
            <a:off x="430416" y="1844182"/>
            <a:ext cx="1696762" cy="1688828"/>
            <a:chOff x="2414491" y="671177"/>
            <a:chExt cx="1830972" cy="1822411"/>
          </a:xfrm>
        </p:grpSpPr>
        <p:sp>
          <p:nvSpPr>
            <p:cNvPr id="326" name="Google Shape;326;p28"/>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8"/>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8"/>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8"/>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8"/>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8"/>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8"/>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8"/>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8"/>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8"/>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8"/>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8"/>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8"/>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8"/>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8"/>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8"/>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8"/>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8"/>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28"/>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8"/>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8"/>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8"/>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8"/>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8"/>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8"/>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8"/>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8"/>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8"/>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8"/>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8"/>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8"/>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8"/>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8"/>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8"/>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0" name="Google Shape;360;p28"/>
          <p:cNvSpPr/>
          <p:nvPr/>
        </p:nvSpPr>
        <p:spPr>
          <a:xfrm rot="1095657">
            <a:off x="1778030" y="3865579"/>
            <a:ext cx="1021004" cy="1333445"/>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8"/>
          <p:cNvSpPr txBox="1"/>
          <p:nvPr>
            <p:ph idx="1" type="subTitle"/>
          </p:nvPr>
        </p:nvSpPr>
        <p:spPr>
          <a:xfrm>
            <a:off x="2718750" y="1540138"/>
            <a:ext cx="370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362" name="Google Shape;362;p28"/>
          <p:cNvSpPr txBox="1"/>
          <p:nvPr>
            <p:ph hasCustomPrompt="1" type="title"/>
          </p:nvPr>
        </p:nvSpPr>
        <p:spPr>
          <a:xfrm>
            <a:off x="2718750" y="967438"/>
            <a:ext cx="37065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4600">
                <a:solidFill>
                  <a:schemeClr val="accent1"/>
                </a:solidFill>
              </a:defRPr>
            </a:lvl1pPr>
            <a:lvl2pPr lvl="1" rtl="0" algn="r">
              <a:spcBef>
                <a:spcPts val="0"/>
              </a:spcBef>
              <a:spcAft>
                <a:spcPts val="0"/>
              </a:spcAft>
              <a:buSzPts val="1800"/>
              <a:buNone/>
              <a:defRPr sz="1800"/>
            </a:lvl2pPr>
            <a:lvl3pPr lvl="2" rtl="0" algn="r">
              <a:spcBef>
                <a:spcPts val="0"/>
              </a:spcBef>
              <a:spcAft>
                <a:spcPts val="0"/>
              </a:spcAft>
              <a:buSzPts val="1800"/>
              <a:buNone/>
              <a:defRPr sz="1800"/>
            </a:lvl3pPr>
            <a:lvl4pPr lvl="3" rtl="0" algn="r">
              <a:spcBef>
                <a:spcPts val="0"/>
              </a:spcBef>
              <a:spcAft>
                <a:spcPts val="0"/>
              </a:spcAft>
              <a:buSzPts val="1800"/>
              <a:buNone/>
              <a:defRPr sz="1800"/>
            </a:lvl4pPr>
            <a:lvl5pPr lvl="4" rtl="0" algn="r">
              <a:spcBef>
                <a:spcPts val="0"/>
              </a:spcBef>
              <a:spcAft>
                <a:spcPts val="0"/>
              </a:spcAft>
              <a:buSzPts val="1800"/>
              <a:buNone/>
              <a:defRPr sz="1800"/>
            </a:lvl5pPr>
            <a:lvl6pPr lvl="5" rtl="0" algn="r">
              <a:spcBef>
                <a:spcPts val="0"/>
              </a:spcBef>
              <a:spcAft>
                <a:spcPts val="0"/>
              </a:spcAft>
              <a:buSzPts val="1800"/>
              <a:buNone/>
              <a:defRPr sz="1800"/>
            </a:lvl6pPr>
            <a:lvl7pPr lvl="6" rtl="0" algn="r">
              <a:spcBef>
                <a:spcPts val="0"/>
              </a:spcBef>
              <a:spcAft>
                <a:spcPts val="0"/>
              </a:spcAft>
              <a:buSzPts val="1800"/>
              <a:buNone/>
              <a:defRPr sz="1800"/>
            </a:lvl7pPr>
            <a:lvl8pPr lvl="7" rtl="0" algn="r">
              <a:spcBef>
                <a:spcPts val="0"/>
              </a:spcBef>
              <a:spcAft>
                <a:spcPts val="0"/>
              </a:spcAft>
              <a:buSzPts val="1800"/>
              <a:buNone/>
              <a:defRPr sz="1800"/>
            </a:lvl8pPr>
            <a:lvl9pPr lvl="8" rtl="0" algn="r">
              <a:spcBef>
                <a:spcPts val="0"/>
              </a:spcBef>
              <a:spcAft>
                <a:spcPts val="0"/>
              </a:spcAft>
              <a:buSzPts val="1800"/>
              <a:buNone/>
              <a:defRPr sz="1800"/>
            </a:lvl9pPr>
          </a:lstStyle>
          <a:p>
            <a:r>
              <a:t>xx%</a:t>
            </a:r>
          </a:p>
        </p:txBody>
      </p:sp>
      <p:sp>
        <p:nvSpPr>
          <p:cNvPr id="363" name="Google Shape;363;p28"/>
          <p:cNvSpPr txBox="1"/>
          <p:nvPr>
            <p:ph idx="2" type="subTitle"/>
          </p:nvPr>
        </p:nvSpPr>
        <p:spPr>
          <a:xfrm>
            <a:off x="2718750" y="2673663"/>
            <a:ext cx="370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364" name="Google Shape;364;p28"/>
          <p:cNvSpPr txBox="1"/>
          <p:nvPr>
            <p:ph hasCustomPrompt="1" idx="3" type="title"/>
          </p:nvPr>
        </p:nvSpPr>
        <p:spPr>
          <a:xfrm>
            <a:off x="2718750" y="2100933"/>
            <a:ext cx="37065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4600">
                <a:solidFill>
                  <a:schemeClr val="accent1"/>
                </a:solidFill>
              </a:defRPr>
            </a:lvl1pPr>
            <a:lvl2pPr lvl="1" rtl="0" algn="r">
              <a:spcBef>
                <a:spcPts val="0"/>
              </a:spcBef>
              <a:spcAft>
                <a:spcPts val="0"/>
              </a:spcAft>
              <a:buSzPts val="1800"/>
              <a:buNone/>
              <a:defRPr sz="1800"/>
            </a:lvl2pPr>
            <a:lvl3pPr lvl="2" rtl="0" algn="r">
              <a:spcBef>
                <a:spcPts val="0"/>
              </a:spcBef>
              <a:spcAft>
                <a:spcPts val="0"/>
              </a:spcAft>
              <a:buSzPts val="1800"/>
              <a:buNone/>
              <a:defRPr sz="1800"/>
            </a:lvl3pPr>
            <a:lvl4pPr lvl="3" rtl="0" algn="r">
              <a:spcBef>
                <a:spcPts val="0"/>
              </a:spcBef>
              <a:spcAft>
                <a:spcPts val="0"/>
              </a:spcAft>
              <a:buSzPts val="1800"/>
              <a:buNone/>
              <a:defRPr sz="1800"/>
            </a:lvl4pPr>
            <a:lvl5pPr lvl="4" rtl="0" algn="r">
              <a:spcBef>
                <a:spcPts val="0"/>
              </a:spcBef>
              <a:spcAft>
                <a:spcPts val="0"/>
              </a:spcAft>
              <a:buSzPts val="1800"/>
              <a:buNone/>
              <a:defRPr sz="1800"/>
            </a:lvl5pPr>
            <a:lvl6pPr lvl="5" rtl="0" algn="r">
              <a:spcBef>
                <a:spcPts val="0"/>
              </a:spcBef>
              <a:spcAft>
                <a:spcPts val="0"/>
              </a:spcAft>
              <a:buSzPts val="1800"/>
              <a:buNone/>
              <a:defRPr sz="1800"/>
            </a:lvl6pPr>
            <a:lvl7pPr lvl="6" rtl="0" algn="r">
              <a:spcBef>
                <a:spcPts val="0"/>
              </a:spcBef>
              <a:spcAft>
                <a:spcPts val="0"/>
              </a:spcAft>
              <a:buSzPts val="1800"/>
              <a:buNone/>
              <a:defRPr sz="1800"/>
            </a:lvl7pPr>
            <a:lvl8pPr lvl="7" rtl="0" algn="r">
              <a:spcBef>
                <a:spcPts val="0"/>
              </a:spcBef>
              <a:spcAft>
                <a:spcPts val="0"/>
              </a:spcAft>
              <a:buSzPts val="1800"/>
              <a:buNone/>
              <a:defRPr sz="1800"/>
            </a:lvl8pPr>
            <a:lvl9pPr lvl="8" rtl="0" algn="r">
              <a:spcBef>
                <a:spcPts val="0"/>
              </a:spcBef>
              <a:spcAft>
                <a:spcPts val="0"/>
              </a:spcAft>
              <a:buSzPts val="1800"/>
              <a:buNone/>
              <a:defRPr sz="1800"/>
            </a:lvl9pPr>
          </a:lstStyle>
          <a:p>
            <a:r>
              <a:t>xx%</a:t>
            </a:r>
          </a:p>
        </p:txBody>
      </p:sp>
      <p:sp>
        <p:nvSpPr>
          <p:cNvPr id="365" name="Google Shape;365;p28"/>
          <p:cNvSpPr txBox="1"/>
          <p:nvPr>
            <p:ph idx="4" type="subTitle"/>
          </p:nvPr>
        </p:nvSpPr>
        <p:spPr>
          <a:xfrm>
            <a:off x="2718750" y="3807163"/>
            <a:ext cx="370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366" name="Google Shape;366;p28"/>
          <p:cNvSpPr txBox="1"/>
          <p:nvPr>
            <p:ph hasCustomPrompt="1" idx="5" type="title"/>
          </p:nvPr>
        </p:nvSpPr>
        <p:spPr>
          <a:xfrm>
            <a:off x="2718750" y="3234463"/>
            <a:ext cx="37065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4600">
                <a:solidFill>
                  <a:schemeClr val="accent1"/>
                </a:solidFill>
              </a:defRPr>
            </a:lvl1pPr>
            <a:lvl2pPr lvl="1" rtl="0" algn="r">
              <a:spcBef>
                <a:spcPts val="0"/>
              </a:spcBef>
              <a:spcAft>
                <a:spcPts val="0"/>
              </a:spcAft>
              <a:buSzPts val="1800"/>
              <a:buNone/>
              <a:defRPr sz="1800"/>
            </a:lvl2pPr>
            <a:lvl3pPr lvl="2" rtl="0" algn="r">
              <a:spcBef>
                <a:spcPts val="0"/>
              </a:spcBef>
              <a:spcAft>
                <a:spcPts val="0"/>
              </a:spcAft>
              <a:buSzPts val="1800"/>
              <a:buNone/>
              <a:defRPr sz="1800"/>
            </a:lvl3pPr>
            <a:lvl4pPr lvl="3" rtl="0" algn="r">
              <a:spcBef>
                <a:spcPts val="0"/>
              </a:spcBef>
              <a:spcAft>
                <a:spcPts val="0"/>
              </a:spcAft>
              <a:buSzPts val="1800"/>
              <a:buNone/>
              <a:defRPr sz="1800"/>
            </a:lvl4pPr>
            <a:lvl5pPr lvl="4" rtl="0" algn="r">
              <a:spcBef>
                <a:spcPts val="0"/>
              </a:spcBef>
              <a:spcAft>
                <a:spcPts val="0"/>
              </a:spcAft>
              <a:buSzPts val="1800"/>
              <a:buNone/>
              <a:defRPr sz="1800"/>
            </a:lvl5pPr>
            <a:lvl6pPr lvl="5" rtl="0" algn="r">
              <a:spcBef>
                <a:spcPts val="0"/>
              </a:spcBef>
              <a:spcAft>
                <a:spcPts val="0"/>
              </a:spcAft>
              <a:buSzPts val="1800"/>
              <a:buNone/>
              <a:defRPr sz="1800"/>
            </a:lvl6pPr>
            <a:lvl7pPr lvl="6" rtl="0" algn="r">
              <a:spcBef>
                <a:spcPts val="0"/>
              </a:spcBef>
              <a:spcAft>
                <a:spcPts val="0"/>
              </a:spcAft>
              <a:buSzPts val="1800"/>
              <a:buNone/>
              <a:defRPr sz="1800"/>
            </a:lvl7pPr>
            <a:lvl8pPr lvl="7" rtl="0" algn="r">
              <a:spcBef>
                <a:spcPts val="0"/>
              </a:spcBef>
              <a:spcAft>
                <a:spcPts val="0"/>
              </a:spcAft>
              <a:buSzPts val="1800"/>
              <a:buNone/>
              <a:defRPr sz="1800"/>
            </a:lvl8pPr>
            <a:lvl9pPr lvl="8" rtl="0" algn="r">
              <a:spcBef>
                <a:spcPts val="0"/>
              </a:spcBef>
              <a:spcAft>
                <a:spcPts val="0"/>
              </a:spcAft>
              <a:buSzPts val="1800"/>
              <a:buNone/>
              <a:defRPr sz="1800"/>
            </a:lvl9pPr>
          </a:lstStyle>
          <a:p>
            <a:r>
              <a:t>xx%</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list">
  <p:cSld name="CUSTOM_22">
    <p:spTree>
      <p:nvGrpSpPr>
        <p:cNvPr id="367" name="Shape 367"/>
        <p:cNvGrpSpPr/>
        <p:nvPr/>
      </p:nvGrpSpPr>
      <p:grpSpPr>
        <a:xfrm>
          <a:off x="0" y="0"/>
          <a:ext cx="0" cy="0"/>
          <a:chOff x="0" y="0"/>
          <a:chExt cx="0" cy="0"/>
        </a:xfrm>
      </p:grpSpPr>
      <p:sp>
        <p:nvSpPr>
          <p:cNvPr id="368" name="Google Shape;368;p29"/>
          <p:cNvSpPr/>
          <p:nvPr/>
        </p:nvSpPr>
        <p:spPr>
          <a:xfrm rot="-1781954">
            <a:off x="6294084" y="45611"/>
            <a:ext cx="4658414" cy="476516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9"/>
          <p:cNvSpPr/>
          <p:nvPr/>
        </p:nvSpPr>
        <p:spPr>
          <a:xfrm>
            <a:off x="6619750" y="1260100"/>
            <a:ext cx="1269687" cy="1658228"/>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9"/>
          <p:cNvSpPr/>
          <p:nvPr/>
        </p:nvSpPr>
        <p:spPr>
          <a:xfrm flipH="1" rot="1145765">
            <a:off x="-1426013" y="-803761"/>
            <a:ext cx="3397353" cy="3383266"/>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72" name="Google Shape;372;p29"/>
          <p:cNvSpPr txBox="1"/>
          <p:nvPr>
            <p:ph idx="1" type="subTitle"/>
          </p:nvPr>
        </p:nvSpPr>
        <p:spPr>
          <a:xfrm>
            <a:off x="897675" y="1577850"/>
            <a:ext cx="4809300" cy="24897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p:txBody>
      </p:sp>
      <p:grpSp>
        <p:nvGrpSpPr>
          <p:cNvPr id="373" name="Google Shape;373;p29"/>
          <p:cNvGrpSpPr/>
          <p:nvPr/>
        </p:nvGrpSpPr>
        <p:grpSpPr>
          <a:xfrm flipH="1" rot="10800000">
            <a:off x="4776891" y="3572332"/>
            <a:ext cx="1696762" cy="1688828"/>
            <a:chOff x="2414491" y="671177"/>
            <a:chExt cx="1830972" cy="1822411"/>
          </a:xfrm>
        </p:grpSpPr>
        <p:sp>
          <p:nvSpPr>
            <p:cNvPr id="374" name="Google Shape;374;p2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1">
  <p:cSld name="CUSTOM_32_1">
    <p:spTree>
      <p:nvGrpSpPr>
        <p:cNvPr id="408" name="Shape 408"/>
        <p:cNvGrpSpPr/>
        <p:nvPr/>
      </p:nvGrpSpPr>
      <p:grpSpPr>
        <a:xfrm>
          <a:off x="0" y="0"/>
          <a:ext cx="0" cy="0"/>
          <a:chOff x="0" y="0"/>
          <a:chExt cx="0" cy="0"/>
        </a:xfrm>
      </p:grpSpPr>
      <p:sp>
        <p:nvSpPr>
          <p:cNvPr id="409" name="Google Shape;409;p30"/>
          <p:cNvSpPr/>
          <p:nvPr/>
        </p:nvSpPr>
        <p:spPr>
          <a:xfrm rot="-1690000">
            <a:off x="4770052" y="3432202"/>
            <a:ext cx="4311133" cy="2652327"/>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0"/>
          <p:cNvSpPr/>
          <p:nvPr/>
        </p:nvSpPr>
        <p:spPr>
          <a:xfrm rot="-8976185">
            <a:off x="-892229" y="695729"/>
            <a:ext cx="3210901" cy="3197587"/>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1" name="Google Shape;411;p30"/>
          <p:cNvGrpSpPr/>
          <p:nvPr/>
        </p:nvGrpSpPr>
        <p:grpSpPr>
          <a:xfrm>
            <a:off x="5420243" y="-954594"/>
            <a:ext cx="2270935" cy="2260334"/>
            <a:chOff x="6762468" y="1386456"/>
            <a:chExt cx="2270935" cy="2260334"/>
          </a:xfrm>
        </p:grpSpPr>
        <p:sp>
          <p:nvSpPr>
            <p:cNvPr id="412" name="Google Shape;412;p30"/>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30"/>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0"/>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0"/>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0"/>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0"/>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0"/>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0"/>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0"/>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0"/>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0"/>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0"/>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0"/>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0"/>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0"/>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0"/>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0"/>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0"/>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0"/>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0"/>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0"/>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0"/>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0"/>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0"/>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0"/>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0"/>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0"/>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0"/>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0"/>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0"/>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0"/>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0"/>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0"/>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5" name="Google Shape;445;p30"/>
          <p:cNvSpPr txBox="1"/>
          <p:nvPr>
            <p:ph type="title"/>
          </p:nvPr>
        </p:nvSpPr>
        <p:spPr>
          <a:xfrm>
            <a:off x="1569450" y="1152050"/>
            <a:ext cx="6005100" cy="1516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3600">
                <a:solidFill>
                  <a:schemeClr val="accent2"/>
                </a:solidFill>
              </a:defRPr>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446" name="Google Shape;446;p30"/>
          <p:cNvSpPr txBox="1"/>
          <p:nvPr>
            <p:ph idx="1" type="subTitle"/>
          </p:nvPr>
        </p:nvSpPr>
        <p:spPr>
          <a:xfrm>
            <a:off x="1569450" y="2756350"/>
            <a:ext cx="60051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a:solidFill>
                  <a:schemeClr val="accent2"/>
                </a:solidFill>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2">
  <p:cSld name="CUSTOM_24_1">
    <p:spTree>
      <p:nvGrpSpPr>
        <p:cNvPr id="447" name="Shape 447"/>
        <p:cNvGrpSpPr/>
        <p:nvPr/>
      </p:nvGrpSpPr>
      <p:grpSpPr>
        <a:xfrm>
          <a:off x="0" y="0"/>
          <a:ext cx="0" cy="0"/>
          <a:chOff x="0" y="0"/>
          <a:chExt cx="0" cy="0"/>
        </a:xfrm>
      </p:grpSpPr>
      <p:sp>
        <p:nvSpPr>
          <p:cNvPr id="448" name="Google Shape;448;p31"/>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49" name="Google Shape;449;p31"/>
          <p:cNvSpPr txBox="1"/>
          <p:nvPr>
            <p:ph idx="1" type="subTitle"/>
          </p:nvPr>
        </p:nvSpPr>
        <p:spPr>
          <a:xfrm>
            <a:off x="713250" y="1123450"/>
            <a:ext cx="7717500" cy="34428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accent1"/>
              </a:buClr>
              <a:buSzPts val="1800"/>
              <a:buAutoNum type="arabicPeriod"/>
              <a:defRPr sz="1600"/>
            </a:lvl1pPr>
            <a:lvl2pPr lvl="1" rtl="0">
              <a:spcBef>
                <a:spcPts val="0"/>
              </a:spcBef>
              <a:spcAft>
                <a:spcPts val="0"/>
              </a:spcAft>
              <a:buClr>
                <a:schemeClr val="accent1"/>
              </a:buClr>
              <a:buSzPts val="1400"/>
              <a:buAutoNum type="alphaLcPeriod"/>
              <a:defRPr sz="1600"/>
            </a:lvl2pPr>
            <a:lvl3pPr lvl="2" rtl="0">
              <a:spcBef>
                <a:spcPts val="0"/>
              </a:spcBef>
              <a:spcAft>
                <a:spcPts val="0"/>
              </a:spcAft>
              <a:buSzPts val="1400"/>
              <a:buAutoNum type="romanLcPeriod"/>
              <a:defRPr/>
            </a:lvl3pPr>
            <a:lvl4pPr lvl="3" rtl="0">
              <a:spcBef>
                <a:spcPts val="0"/>
              </a:spcBef>
              <a:spcAft>
                <a:spcPts val="0"/>
              </a:spcAft>
              <a:buSzPts val="1400"/>
              <a:buAutoNum type="arabicPeriod"/>
              <a:defRPr/>
            </a:lvl4pPr>
            <a:lvl5pPr lvl="4" rtl="0">
              <a:spcBef>
                <a:spcPts val="0"/>
              </a:spcBef>
              <a:spcAft>
                <a:spcPts val="0"/>
              </a:spcAft>
              <a:buSzPts val="1400"/>
              <a:buAutoNum type="alphaLcPeriod"/>
              <a:defRPr/>
            </a:lvl5pPr>
            <a:lvl6pPr lvl="5" rtl="0">
              <a:spcBef>
                <a:spcPts val="0"/>
              </a:spcBef>
              <a:spcAft>
                <a:spcPts val="0"/>
              </a:spcAft>
              <a:buSzPts val="1400"/>
              <a:buAutoNum type="romanLcPeriod"/>
              <a:defRPr/>
            </a:lvl6pPr>
            <a:lvl7pPr lvl="6" rtl="0">
              <a:spcBef>
                <a:spcPts val="0"/>
              </a:spcBef>
              <a:spcAft>
                <a:spcPts val="0"/>
              </a:spcAft>
              <a:buSzPts val="1400"/>
              <a:buAutoNum type="arabicPeriod"/>
              <a:defRPr/>
            </a:lvl7pPr>
            <a:lvl8pPr lvl="7" rtl="0">
              <a:spcBef>
                <a:spcPts val="0"/>
              </a:spcBef>
              <a:spcAft>
                <a:spcPts val="0"/>
              </a:spcAft>
              <a:buSzPts val="1400"/>
              <a:buAutoNum type="alphaLcPeriod"/>
              <a:defRPr/>
            </a:lvl8pPr>
            <a:lvl9pPr lvl="8" rtl="0">
              <a:spcBef>
                <a:spcPts val="0"/>
              </a:spcBef>
              <a:spcAft>
                <a:spcPts val="0"/>
              </a:spcAft>
              <a:buSzPts val="1400"/>
              <a:buAutoNum type="romanLcPeriod"/>
              <a:defRPr/>
            </a:lvl9pPr>
          </a:lstStyle>
          <a:p/>
        </p:txBody>
      </p:sp>
      <p:sp>
        <p:nvSpPr>
          <p:cNvPr id="450" name="Google Shape;450;p31"/>
          <p:cNvSpPr/>
          <p:nvPr/>
        </p:nvSpPr>
        <p:spPr>
          <a:xfrm>
            <a:off x="-598400" y="3985675"/>
            <a:ext cx="1844545" cy="1627040"/>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rgbClr val="C8A5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1"/>
          <p:cNvSpPr/>
          <p:nvPr/>
        </p:nvSpPr>
        <p:spPr>
          <a:xfrm rot="7619243">
            <a:off x="7150868" y="2766901"/>
            <a:ext cx="3210914" cy="3197601"/>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2" name="Google Shape;452;p31"/>
          <p:cNvGrpSpPr/>
          <p:nvPr/>
        </p:nvGrpSpPr>
        <p:grpSpPr>
          <a:xfrm>
            <a:off x="7295305" y="-672969"/>
            <a:ext cx="2270935" cy="2260334"/>
            <a:chOff x="6762468" y="1386456"/>
            <a:chExt cx="2270935" cy="2260334"/>
          </a:xfrm>
        </p:grpSpPr>
        <p:sp>
          <p:nvSpPr>
            <p:cNvPr id="453" name="Google Shape;453;p31"/>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1"/>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1"/>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1"/>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1"/>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1"/>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1"/>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1"/>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1"/>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1"/>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1"/>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1"/>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1"/>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1"/>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1"/>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1"/>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1"/>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1"/>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1"/>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1"/>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1"/>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1"/>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1"/>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1"/>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1"/>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1"/>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1"/>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1"/>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31"/>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1"/>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31"/>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1"/>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1"/>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3">
  <p:cSld name="CUSTOM_23">
    <p:spTree>
      <p:nvGrpSpPr>
        <p:cNvPr id="486" name="Shape 486"/>
        <p:cNvGrpSpPr/>
        <p:nvPr/>
      </p:nvGrpSpPr>
      <p:grpSpPr>
        <a:xfrm>
          <a:off x="0" y="0"/>
          <a:ext cx="0" cy="0"/>
          <a:chOff x="0" y="0"/>
          <a:chExt cx="0" cy="0"/>
        </a:xfrm>
      </p:grpSpPr>
      <p:sp>
        <p:nvSpPr>
          <p:cNvPr id="487" name="Google Shape;487;p32"/>
          <p:cNvSpPr txBox="1"/>
          <p:nvPr>
            <p:ph type="title"/>
          </p:nvPr>
        </p:nvSpPr>
        <p:spPr>
          <a:xfrm>
            <a:off x="713225" y="1505738"/>
            <a:ext cx="4450800" cy="12699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88" name="Google Shape;488;p32"/>
          <p:cNvSpPr txBox="1"/>
          <p:nvPr>
            <p:ph idx="1" type="subTitle"/>
          </p:nvPr>
        </p:nvSpPr>
        <p:spPr>
          <a:xfrm>
            <a:off x="713225" y="2725763"/>
            <a:ext cx="3231600" cy="9120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p:txBody>
      </p:sp>
      <p:grpSp>
        <p:nvGrpSpPr>
          <p:cNvPr id="489" name="Google Shape;489;p32"/>
          <p:cNvGrpSpPr/>
          <p:nvPr/>
        </p:nvGrpSpPr>
        <p:grpSpPr>
          <a:xfrm flipH="1">
            <a:off x="5418880" y="1"/>
            <a:ext cx="2277317" cy="5304377"/>
            <a:chOff x="224725" y="566950"/>
            <a:chExt cx="1850875" cy="4311100"/>
          </a:xfrm>
        </p:grpSpPr>
        <p:sp>
          <p:nvSpPr>
            <p:cNvPr id="490" name="Google Shape;490;p32"/>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2"/>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2"/>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2"/>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2"/>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2"/>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2"/>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2"/>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2"/>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2"/>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2"/>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2"/>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2"/>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2"/>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2"/>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2"/>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2"/>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2"/>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2"/>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32"/>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2"/>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2"/>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2"/>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2"/>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4" name="Google Shape;514;p32"/>
          <p:cNvSpPr/>
          <p:nvPr/>
        </p:nvSpPr>
        <p:spPr>
          <a:xfrm flipH="1" rot="-5035031">
            <a:off x="4206940" y="751857"/>
            <a:ext cx="7221377" cy="444298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2"/>
          <p:cNvSpPr/>
          <p:nvPr/>
        </p:nvSpPr>
        <p:spPr>
          <a:xfrm rot="5400000">
            <a:off x="-2021747" y="2268334"/>
            <a:ext cx="4906632" cy="319691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2"/>
          <p:cNvSpPr/>
          <p:nvPr/>
        </p:nvSpPr>
        <p:spPr>
          <a:xfrm>
            <a:off x="1280800" y="-652650"/>
            <a:ext cx="1871779" cy="1796023"/>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4">
  <p:cSld name="CUSTOM_27">
    <p:spTree>
      <p:nvGrpSpPr>
        <p:cNvPr id="517" name="Shape 517"/>
        <p:cNvGrpSpPr/>
        <p:nvPr/>
      </p:nvGrpSpPr>
      <p:grpSpPr>
        <a:xfrm>
          <a:off x="0" y="0"/>
          <a:ext cx="0" cy="0"/>
          <a:chOff x="0" y="0"/>
          <a:chExt cx="0" cy="0"/>
        </a:xfrm>
      </p:grpSpPr>
      <p:sp>
        <p:nvSpPr>
          <p:cNvPr id="518" name="Google Shape;518;p33"/>
          <p:cNvSpPr/>
          <p:nvPr/>
        </p:nvSpPr>
        <p:spPr>
          <a:xfrm rot="-1408952">
            <a:off x="7039333" y="962822"/>
            <a:ext cx="3561578" cy="4437854"/>
          </a:xfrm>
          <a:custGeom>
            <a:rect b="b" l="l" r="r" t="t"/>
            <a:pathLst>
              <a:path extrusionOk="0" h="21250" w="15146">
                <a:moveTo>
                  <a:pt x="2903" y="12143"/>
                </a:moveTo>
                <a:cubicBezTo>
                  <a:pt x="1936" y="10308"/>
                  <a:pt x="234" y="9174"/>
                  <a:pt x="201" y="6972"/>
                </a:cubicBezTo>
                <a:cubicBezTo>
                  <a:pt x="1" y="1"/>
                  <a:pt x="7773" y="1769"/>
                  <a:pt x="11209" y="4637"/>
                </a:cubicBezTo>
                <a:cubicBezTo>
                  <a:pt x="13877" y="6839"/>
                  <a:pt x="15145" y="10208"/>
                  <a:pt x="14178" y="13544"/>
                </a:cubicBezTo>
                <a:cubicBezTo>
                  <a:pt x="13310" y="16379"/>
                  <a:pt x="10141" y="21249"/>
                  <a:pt x="6472" y="20349"/>
                </a:cubicBezTo>
                <a:cubicBezTo>
                  <a:pt x="3203" y="19581"/>
                  <a:pt x="4070" y="14811"/>
                  <a:pt x="3070" y="12476"/>
                </a:cubicBezTo>
                <a:cubicBezTo>
                  <a:pt x="3036" y="12343"/>
                  <a:pt x="2970" y="12243"/>
                  <a:pt x="2903" y="12143"/>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3"/>
          <p:cNvSpPr/>
          <p:nvPr/>
        </p:nvSpPr>
        <p:spPr>
          <a:xfrm flipH="1" rot="5400000">
            <a:off x="-1331519" y="-591459"/>
            <a:ext cx="5570538" cy="3629454"/>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3"/>
          <p:cNvSpPr/>
          <p:nvPr/>
        </p:nvSpPr>
        <p:spPr>
          <a:xfrm rot="-7977677">
            <a:off x="1465320" y="3454594"/>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1" name="Google Shape;521;p33"/>
          <p:cNvGrpSpPr/>
          <p:nvPr/>
        </p:nvGrpSpPr>
        <p:grpSpPr>
          <a:xfrm>
            <a:off x="5084307" y="-1054185"/>
            <a:ext cx="2304462" cy="2293869"/>
            <a:chOff x="2414491" y="671177"/>
            <a:chExt cx="1830972" cy="1822411"/>
          </a:xfrm>
        </p:grpSpPr>
        <p:sp>
          <p:nvSpPr>
            <p:cNvPr id="522" name="Google Shape;522;p33"/>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3"/>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3"/>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3"/>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3"/>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3"/>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3"/>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3"/>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3"/>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3"/>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3"/>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3"/>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3"/>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3"/>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3"/>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3"/>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3"/>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3"/>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3"/>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3"/>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3"/>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33"/>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3"/>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3"/>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3"/>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3"/>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33"/>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3"/>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33"/>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33"/>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3"/>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3"/>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3"/>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3"/>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6" name="Google Shape;556;p33"/>
          <p:cNvSpPr txBox="1"/>
          <p:nvPr>
            <p:ph type="title"/>
          </p:nvPr>
        </p:nvSpPr>
        <p:spPr>
          <a:xfrm>
            <a:off x="2690725" y="1505725"/>
            <a:ext cx="3858900" cy="1148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8500">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57" name="Google Shape;557;p33"/>
          <p:cNvSpPr txBox="1"/>
          <p:nvPr>
            <p:ph idx="1" type="subTitle"/>
          </p:nvPr>
        </p:nvSpPr>
        <p:spPr>
          <a:xfrm>
            <a:off x="2690725" y="2725750"/>
            <a:ext cx="3858900" cy="912000"/>
          </a:xfrm>
          <a:prstGeom prst="rect">
            <a:avLst/>
          </a:prstGeom>
        </p:spPr>
        <p:txBody>
          <a:bodyPr anchorCtr="0" anchor="t" bIns="91425" lIns="91425" spcFirstLastPara="1" rIns="91425" wrap="square" tIns="91425">
            <a:noAutofit/>
          </a:bodyPr>
          <a:lstStyle>
            <a:lvl1pPr lvl="0" rtl="0" algn="ctr">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33">
    <p:spTree>
      <p:nvGrpSpPr>
        <p:cNvPr id="558" name="Shape 558"/>
        <p:cNvGrpSpPr/>
        <p:nvPr/>
      </p:nvGrpSpPr>
      <p:grpSpPr>
        <a:xfrm>
          <a:off x="0" y="0"/>
          <a:ext cx="0" cy="0"/>
          <a:chOff x="0" y="0"/>
          <a:chExt cx="0" cy="0"/>
        </a:xfrm>
      </p:grpSpPr>
      <p:sp>
        <p:nvSpPr>
          <p:cNvPr id="559" name="Google Shape;559;p34"/>
          <p:cNvSpPr/>
          <p:nvPr/>
        </p:nvSpPr>
        <p:spPr>
          <a:xfrm rot="-5620610">
            <a:off x="7759237" y="345401"/>
            <a:ext cx="3242370" cy="3111144"/>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34"/>
          <p:cNvSpPr/>
          <p:nvPr/>
        </p:nvSpPr>
        <p:spPr>
          <a:xfrm flipH="1" rot="-5400000">
            <a:off x="-700258" y="2716121"/>
            <a:ext cx="3397312" cy="3383225"/>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4"/>
          <p:cNvSpPr/>
          <p:nvPr/>
        </p:nvSpPr>
        <p:spPr>
          <a:xfrm flipH="1" rot="1891771">
            <a:off x="3633391" y="3134640"/>
            <a:ext cx="2182046" cy="3720269"/>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4"/>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63" name="Google Shape;563;p34"/>
          <p:cNvSpPr txBox="1"/>
          <p:nvPr>
            <p:ph idx="1" type="subTitle"/>
          </p:nvPr>
        </p:nvSpPr>
        <p:spPr>
          <a:xfrm>
            <a:off x="5403875" y="1333525"/>
            <a:ext cx="2167800" cy="454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64" name="Google Shape;564;p34"/>
          <p:cNvSpPr txBox="1"/>
          <p:nvPr>
            <p:ph idx="2" type="subTitle"/>
          </p:nvPr>
        </p:nvSpPr>
        <p:spPr>
          <a:xfrm>
            <a:off x="5403875" y="2852975"/>
            <a:ext cx="2167800" cy="454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65" name="Google Shape;565;p34"/>
          <p:cNvSpPr txBox="1"/>
          <p:nvPr>
            <p:ph idx="3" type="subTitle"/>
          </p:nvPr>
        </p:nvSpPr>
        <p:spPr>
          <a:xfrm>
            <a:off x="5403875" y="1839280"/>
            <a:ext cx="2167800" cy="814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566" name="Google Shape;566;p34"/>
          <p:cNvSpPr txBox="1"/>
          <p:nvPr>
            <p:ph idx="4" type="subTitle"/>
          </p:nvPr>
        </p:nvSpPr>
        <p:spPr>
          <a:xfrm>
            <a:off x="5403875" y="3358730"/>
            <a:ext cx="2167800" cy="814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28">
    <p:spTree>
      <p:nvGrpSpPr>
        <p:cNvPr id="567" name="Shape 567"/>
        <p:cNvGrpSpPr/>
        <p:nvPr/>
      </p:nvGrpSpPr>
      <p:grpSpPr>
        <a:xfrm>
          <a:off x="0" y="0"/>
          <a:ext cx="0" cy="0"/>
          <a:chOff x="0" y="0"/>
          <a:chExt cx="0" cy="0"/>
        </a:xfrm>
      </p:grpSpPr>
      <p:sp>
        <p:nvSpPr>
          <p:cNvPr id="568" name="Google Shape;568;p35"/>
          <p:cNvSpPr/>
          <p:nvPr/>
        </p:nvSpPr>
        <p:spPr>
          <a:xfrm rot="5035045">
            <a:off x="-2322768" y="2876704"/>
            <a:ext cx="5262855" cy="323795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9" name="Google Shape;569;p35"/>
          <p:cNvGrpSpPr/>
          <p:nvPr/>
        </p:nvGrpSpPr>
        <p:grpSpPr>
          <a:xfrm>
            <a:off x="-107118" y="-842535"/>
            <a:ext cx="2304462" cy="2293869"/>
            <a:chOff x="2414491" y="671177"/>
            <a:chExt cx="1830972" cy="1822411"/>
          </a:xfrm>
        </p:grpSpPr>
        <p:sp>
          <p:nvSpPr>
            <p:cNvPr id="570" name="Google Shape;570;p35"/>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5"/>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5"/>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5"/>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5"/>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5"/>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5"/>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5"/>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5"/>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5"/>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5"/>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5"/>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5"/>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5"/>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5"/>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5"/>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5"/>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5"/>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5"/>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5"/>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5"/>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5"/>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5"/>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5"/>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5"/>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5"/>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5"/>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5"/>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5"/>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5"/>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5"/>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5"/>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5"/>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5"/>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4" name="Google Shape;604;p35"/>
          <p:cNvSpPr/>
          <p:nvPr/>
        </p:nvSpPr>
        <p:spPr>
          <a:xfrm rot="-4280482">
            <a:off x="6793782" y="-1466885"/>
            <a:ext cx="3375483" cy="5024332"/>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5"/>
          <p:cNvSpPr/>
          <p:nvPr/>
        </p:nvSpPr>
        <p:spPr>
          <a:xfrm rot="-7977677">
            <a:off x="5123145" y="4056144"/>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07" name="Google Shape;607;p35"/>
          <p:cNvSpPr txBox="1"/>
          <p:nvPr>
            <p:ph idx="1" type="subTitle"/>
          </p:nvPr>
        </p:nvSpPr>
        <p:spPr>
          <a:xfrm>
            <a:off x="713250" y="266112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08" name="Google Shape;608;p35"/>
          <p:cNvSpPr txBox="1"/>
          <p:nvPr>
            <p:ph idx="2" type="subTitle"/>
          </p:nvPr>
        </p:nvSpPr>
        <p:spPr>
          <a:xfrm>
            <a:off x="3488100" y="266112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09" name="Google Shape;609;p35"/>
          <p:cNvSpPr txBox="1"/>
          <p:nvPr>
            <p:ph idx="3" type="subTitle"/>
          </p:nvPr>
        </p:nvSpPr>
        <p:spPr>
          <a:xfrm>
            <a:off x="713250" y="3128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10" name="Google Shape;610;p35"/>
          <p:cNvSpPr txBox="1"/>
          <p:nvPr>
            <p:ph idx="4" type="subTitle"/>
          </p:nvPr>
        </p:nvSpPr>
        <p:spPr>
          <a:xfrm>
            <a:off x="3488100" y="3128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11" name="Google Shape;611;p35"/>
          <p:cNvSpPr txBox="1"/>
          <p:nvPr>
            <p:ph idx="5" type="subTitle"/>
          </p:nvPr>
        </p:nvSpPr>
        <p:spPr>
          <a:xfrm>
            <a:off x="6262950" y="266112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12" name="Google Shape;612;p35"/>
          <p:cNvSpPr txBox="1"/>
          <p:nvPr>
            <p:ph idx="6" type="subTitle"/>
          </p:nvPr>
        </p:nvSpPr>
        <p:spPr>
          <a:xfrm>
            <a:off x="6262950" y="3128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30">
    <p:spTree>
      <p:nvGrpSpPr>
        <p:cNvPr id="613" name="Shape 613"/>
        <p:cNvGrpSpPr/>
        <p:nvPr/>
      </p:nvGrpSpPr>
      <p:grpSpPr>
        <a:xfrm>
          <a:off x="0" y="0"/>
          <a:ext cx="0" cy="0"/>
          <a:chOff x="0" y="0"/>
          <a:chExt cx="0" cy="0"/>
        </a:xfrm>
      </p:grpSpPr>
      <p:sp>
        <p:nvSpPr>
          <p:cNvPr id="614" name="Google Shape;614;p36"/>
          <p:cNvSpPr/>
          <p:nvPr/>
        </p:nvSpPr>
        <p:spPr>
          <a:xfrm rot="-7977680">
            <a:off x="2936026" y="3869950"/>
            <a:ext cx="2430109" cy="2331757"/>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15" name="Google Shape;615;p36"/>
          <p:cNvGrpSpPr/>
          <p:nvPr/>
        </p:nvGrpSpPr>
        <p:grpSpPr>
          <a:xfrm flipH="1" rot="10800000">
            <a:off x="205659" y="2003797"/>
            <a:ext cx="1888282" cy="1879453"/>
            <a:chOff x="2414491" y="671177"/>
            <a:chExt cx="1830972" cy="1822411"/>
          </a:xfrm>
        </p:grpSpPr>
        <p:sp>
          <p:nvSpPr>
            <p:cNvPr id="616" name="Google Shape;616;p36"/>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6"/>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6"/>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6"/>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6"/>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6"/>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6"/>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6"/>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6"/>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6"/>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6"/>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6"/>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6"/>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6"/>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6"/>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6"/>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6"/>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6"/>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6"/>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6"/>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6"/>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36"/>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6"/>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6"/>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6"/>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6"/>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6"/>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6"/>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36"/>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6"/>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36"/>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36"/>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36"/>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36"/>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0" name="Google Shape;650;p36"/>
          <p:cNvSpPr/>
          <p:nvPr/>
        </p:nvSpPr>
        <p:spPr>
          <a:xfrm flipH="1" rot="135969">
            <a:off x="-993079" y="-957313"/>
            <a:ext cx="3397316" cy="3383229"/>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36"/>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52" name="Google Shape;652;p36"/>
          <p:cNvSpPr txBox="1"/>
          <p:nvPr>
            <p:ph idx="1" type="subTitle"/>
          </p:nvPr>
        </p:nvSpPr>
        <p:spPr>
          <a:xfrm>
            <a:off x="2214975" y="17670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3" name="Google Shape;653;p36"/>
          <p:cNvSpPr txBox="1"/>
          <p:nvPr>
            <p:ph idx="2" type="subTitle"/>
          </p:nvPr>
        </p:nvSpPr>
        <p:spPr>
          <a:xfrm>
            <a:off x="4761225" y="17670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4" name="Google Shape;654;p36"/>
          <p:cNvSpPr txBox="1"/>
          <p:nvPr>
            <p:ph idx="3" type="subTitle"/>
          </p:nvPr>
        </p:nvSpPr>
        <p:spPr>
          <a:xfrm>
            <a:off x="2214975" y="2141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55" name="Google Shape;655;p36"/>
          <p:cNvSpPr txBox="1"/>
          <p:nvPr>
            <p:ph idx="4" type="subTitle"/>
          </p:nvPr>
        </p:nvSpPr>
        <p:spPr>
          <a:xfrm>
            <a:off x="4761225" y="2141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56" name="Google Shape;656;p36"/>
          <p:cNvSpPr txBox="1"/>
          <p:nvPr>
            <p:ph idx="5" type="subTitle"/>
          </p:nvPr>
        </p:nvSpPr>
        <p:spPr>
          <a:xfrm>
            <a:off x="2214975" y="30653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7" name="Google Shape;657;p36"/>
          <p:cNvSpPr txBox="1"/>
          <p:nvPr>
            <p:ph idx="6" type="subTitle"/>
          </p:nvPr>
        </p:nvSpPr>
        <p:spPr>
          <a:xfrm>
            <a:off x="4761225" y="30653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8" name="Google Shape;658;p36"/>
          <p:cNvSpPr txBox="1"/>
          <p:nvPr>
            <p:ph idx="7" type="subTitle"/>
          </p:nvPr>
        </p:nvSpPr>
        <p:spPr>
          <a:xfrm>
            <a:off x="2214975" y="344011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59" name="Google Shape;659;p36"/>
          <p:cNvSpPr txBox="1"/>
          <p:nvPr>
            <p:ph idx="8" type="subTitle"/>
          </p:nvPr>
        </p:nvSpPr>
        <p:spPr>
          <a:xfrm>
            <a:off x="4761225" y="344011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60" name="Google Shape;660;p36"/>
          <p:cNvSpPr/>
          <p:nvPr/>
        </p:nvSpPr>
        <p:spPr>
          <a:xfrm flipH="1" rot="-5035048">
            <a:off x="5373790" y="594172"/>
            <a:ext cx="6829100" cy="4201641"/>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29">
    <p:spTree>
      <p:nvGrpSpPr>
        <p:cNvPr id="661" name="Shape 661"/>
        <p:cNvGrpSpPr/>
        <p:nvPr/>
      </p:nvGrpSpPr>
      <p:grpSpPr>
        <a:xfrm>
          <a:off x="0" y="0"/>
          <a:ext cx="0" cy="0"/>
          <a:chOff x="0" y="0"/>
          <a:chExt cx="0" cy="0"/>
        </a:xfrm>
      </p:grpSpPr>
      <p:sp>
        <p:nvSpPr>
          <p:cNvPr id="662" name="Google Shape;662;p37"/>
          <p:cNvSpPr/>
          <p:nvPr/>
        </p:nvSpPr>
        <p:spPr>
          <a:xfrm>
            <a:off x="4487750" y="727477"/>
            <a:ext cx="6559985" cy="5236281"/>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7"/>
          <p:cNvSpPr/>
          <p:nvPr/>
        </p:nvSpPr>
        <p:spPr>
          <a:xfrm rot="5400000">
            <a:off x="-2563625" y="1125983"/>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7"/>
          <p:cNvSpPr/>
          <p:nvPr/>
        </p:nvSpPr>
        <p:spPr>
          <a:xfrm rot="-7977677">
            <a:off x="635395" y="-298381"/>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7"/>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66" name="Google Shape;666;p37"/>
          <p:cNvSpPr txBox="1"/>
          <p:nvPr>
            <p:ph idx="1" type="subTitle"/>
          </p:nvPr>
        </p:nvSpPr>
        <p:spPr>
          <a:xfrm>
            <a:off x="1094250" y="1652438"/>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67" name="Google Shape;667;p37"/>
          <p:cNvSpPr txBox="1"/>
          <p:nvPr>
            <p:ph idx="2" type="subTitle"/>
          </p:nvPr>
        </p:nvSpPr>
        <p:spPr>
          <a:xfrm>
            <a:off x="3488100" y="1652438"/>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68" name="Google Shape;668;p37"/>
          <p:cNvSpPr txBox="1"/>
          <p:nvPr>
            <p:ph idx="3" type="subTitle"/>
          </p:nvPr>
        </p:nvSpPr>
        <p:spPr>
          <a:xfrm>
            <a:off x="1094250" y="204385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69" name="Google Shape;669;p37"/>
          <p:cNvSpPr txBox="1"/>
          <p:nvPr>
            <p:ph idx="4" type="subTitle"/>
          </p:nvPr>
        </p:nvSpPr>
        <p:spPr>
          <a:xfrm>
            <a:off x="3488100" y="204385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0" name="Google Shape;670;p37"/>
          <p:cNvSpPr txBox="1"/>
          <p:nvPr>
            <p:ph idx="5" type="subTitle"/>
          </p:nvPr>
        </p:nvSpPr>
        <p:spPr>
          <a:xfrm>
            <a:off x="5881950" y="1652438"/>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1" name="Google Shape;671;p37"/>
          <p:cNvSpPr txBox="1"/>
          <p:nvPr>
            <p:ph idx="6" type="subTitle"/>
          </p:nvPr>
        </p:nvSpPr>
        <p:spPr>
          <a:xfrm>
            <a:off x="5881950" y="204385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2" name="Google Shape;672;p37"/>
          <p:cNvSpPr txBox="1"/>
          <p:nvPr>
            <p:ph idx="7" type="subTitle"/>
          </p:nvPr>
        </p:nvSpPr>
        <p:spPr>
          <a:xfrm>
            <a:off x="1094250" y="2989363"/>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3" name="Google Shape;673;p37"/>
          <p:cNvSpPr txBox="1"/>
          <p:nvPr>
            <p:ph idx="8" type="subTitle"/>
          </p:nvPr>
        </p:nvSpPr>
        <p:spPr>
          <a:xfrm>
            <a:off x="3488100" y="2989363"/>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4" name="Google Shape;674;p37"/>
          <p:cNvSpPr txBox="1"/>
          <p:nvPr>
            <p:ph idx="9" type="subTitle"/>
          </p:nvPr>
        </p:nvSpPr>
        <p:spPr>
          <a:xfrm>
            <a:off x="1094250" y="338090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5" name="Google Shape;675;p37"/>
          <p:cNvSpPr txBox="1"/>
          <p:nvPr>
            <p:ph idx="13" type="subTitle"/>
          </p:nvPr>
        </p:nvSpPr>
        <p:spPr>
          <a:xfrm>
            <a:off x="3488100" y="338090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6" name="Google Shape;676;p37"/>
          <p:cNvSpPr txBox="1"/>
          <p:nvPr>
            <p:ph idx="14" type="subTitle"/>
          </p:nvPr>
        </p:nvSpPr>
        <p:spPr>
          <a:xfrm>
            <a:off x="5881950" y="2989363"/>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7" name="Google Shape;677;p37"/>
          <p:cNvSpPr txBox="1"/>
          <p:nvPr>
            <p:ph idx="15" type="subTitle"/>
          </p:nvPr>
        </p:nvSpPr>
        <p:spPr>
          <a:xfrm>
            <a:off x="5881950" y="338090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1">
    <p:spTree>
      <p:nvGrpSpPr>
        <p:cNvPr id="678" name="Shape 678"/>
        <p:cNvGrpSpPr/>
        <p:nvPr/>
      </p:nvGrpSpPr>
      <p:grpSpPr>
        <a:xfrm>
          <a:off x="0" y="0"/>
          <a:ext cx="0" cy="0"/>
          <a:chOff x="0" y="0"/>
          <a:chExt cx="0" cy="0"/>
        </a:xfrm>
      </p:grpSpPr>
      <p:sp>
        <p:nvSpPr>
          <p:cNvPr id="679" name="Google Shape;679;p38"/>
          <p:cNvSpPr/>
          <p:nvPr/>
        </p:nvSpPr>
        <p:spPr>
          <a:xfrm flipH="1" rot="-8234214">
            <a:off x="6462164" y="-167221"/>
            <a:ext cx="4162685" cy="2560997"/>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38"/>
          <p:cNvSpPr/>
          <p:nvPr/>
        </p:nvSpPr>
        <p:spPr>
          <a:xfrm rot="672094">
            <a:off x="-1833836" y="1849763"/>
            <a:ext cx="4680680" cy="4251900"/>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38"/>
          <p:cNvSpPr/>
          <p:nvPr/>
        </p:nvSpPr>
        <p:spPr>
          <a:xfrm>
            <a:off x="8042975" y="3533675"/>
            <a:ext cx="775608" cy="1012954"/>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8"/>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2">
    <p:spTree>
      <p:nvGrpSpPr>
        <p:cNvPr id="683" name="Shape 683"/>
        <p:cNvGrpSpPr/>
        <p:nvPr/>
      </p:nvGrpSpPr>
      <p:grpSpPr>
        <a:xfrm>
          <a:off x="0" y="0"/>
          <a:ext cx="0" cy="0"/>
          <a:chOff x="0" y="0"/>
          <a:chExt cx="0" cy="0"/>
        </a:xfrm>
      </p:grpSpPr>
      <p:sp>
        <p:nvSpPr>
          <p:cNvPr id="684" name="Google Shape;684;p39"/>
          <p:cNvSpPr/>
          <p:nvPr/>
        </p:nvSpPr>
        <p:spPr>
          <a:xfrm flipH="1" rot="-2505069">
            <a:off x="6267646" y="1159768"/>
            <a:ext cx="4436783" cy="371422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9"/>
          <p:cNvSpPr/>
          <p:nvPr/>
        </p:nvSpPr>
        <p:spPr>
          <a:xfrm rot="3781174">
            <a:off x="-1644519" y="1806437"/>
            <a:ext cx="4267951" cy="262576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86" name="Google Shape;686;p39"/>
          <p:cNvGrpSpPr/>
          <p:nvPr/>
        </p:nvGrpSpPr>
        <p:grpSpPr>
          <a:xfrm flipH="1" rot="10800000">
            <a:off x="566191" y="1712532"/>
            <a:ext cx="1696762" cy="1688828"/>
            <a:chOff x="2414491" y="671177"/>
            <a:chExt cx="1830972" cy="1822411"/>
          </a:xfrm>
        </p:grpSpPr>
        <p:sp>
          <p:nvSpPr>
            <p:cNvPr id="687" name="Google Shape;687;p3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3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3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3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3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3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3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3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3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1" name="Google Shape;721;p3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4">
    <p:spTree>
      <p:nvGrpSpPr>
        <p:cNvPr id="722" name="Shape 722"/>
        <p:cNvGrpSpPr/>
        <p:nvPr/>
      </p:nvGrpSpPr>
      <p:grpSpPr>
        <a:xfrm>
          <a:off x="0" y="0"/>
          <a:ext cx="0" cy="0"/>
          <a:chOff x="0" y="0"/>
          <a:chExt cx="0" cy="0"/>
        </a:xfrm>
      </p:grpSpPr>
      <p:sp>
        <p:nvSpPr>
          <p:cNvPr id="723" name="Google Shape;723;p40"/>
          <p:cNvSpPr/>
          <p:nvPr/>
        </p:nvSpPr>
        <p:spPr>
          <a:xfrm rot="5400000">
            <a:off x="-897085" y="455393"/>
            <a:ext cx="4906632" cy="4469596"/>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0"/>
          <p:cNvSpPr/>
          <p:nvPr/>
        </p:nvSpPr>
        <p:spPr>
          <a:xfrm rot="4271990">
            <a:off x="6861805" y="3034227"/>
            <a:ext cx="3403945" cy="3389831"/>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0"/>
          <p:cNvSpPr/>
          <p:nvPr/>
        </p:nvSpPr>
        <p:spPr>
          <a:xfrm>
            <a:off x="7014776" y="357427"/>
            <a:ext cx="801658" cy="707098"/>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0"/>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5">
    <p:spTree>
      <p:nvGrpSpPr>
        <p:cNvPr id="727" name="Shape 727"/>
        <p:cNvGrpSpPr/>
        <p:nvPr/>
      </p:nvGrpSpPr>
      <p:grpSpPr>
        <a:xfrm>
          <a:off x="0" y="0"/>
          <a:ext cx="0" cy="0"/>
          <a:chOff x="0" y="0"/>
          <a:chExt cx="0" cy="0"/>
        </a:xfrm>
      </p:grpSpPr>
      <p:sp>
        <p:nvSpPr>
          <p:cNvPr id="728" name="Google Shape;728;p41"/>
          <p:cNvSpPr/>
          <p:nvPr/>
        </p:nvSpPr>
        <p:spPr>
          <a:xfrm rot="8100090">
            <a:off x="-1277624" y="-498533"/>
            <a:ext cx="4047120" cy="248996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41"/>
          <p:cNvSpPr/>
          <p:nvPr/>
        </p:nvSpPr>
        <p:spPr>
          <a:xfrm flipH="1" rot="-2262480">
            <a:off x="5470609" y="3669962"/>
            <a:ext cx="4913469" cy="302290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41"/>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31" name="Google Shape;731;p41"/>
          <p:cNvSpPr/>
          <p:nvPr/>
        </p:nvSpPr>
        <p:spPr>
          <a:xfrm rot="-7977666">
            <a:off x="7581866" y="924182"/>
            <a:ext cx="1233331" cy="1183416"/>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16">
    <p:spTree>
      <p:nvGrpSpPr>
        <p:cNvPr id="732" name="Shape 732"/>
        <p:cNvGrpSpPr/>
        <p:nvPr/>
      </p:nvGrpSpPr>
      <p:grpSpPr>
        <a:xfrm>
          <a:off x="0" y="0"/>
          <a:ext cx="0" cy="0"/>
          <a:chOff x="0" y="0"/>
          <a:chExt cx="0" cy="0"/>
        </a:xfrm>
      </p:grpSpPr>
      <p:sp>
        <p:nvSpPr>
          <p:cNvPr id="733" name="Google Shape;733;p42"/>
          <p:cNvSpPr/>
          <p:nvPr/>
        </p:nvSpPr>
        <p:spPr>
          <a:xfrm rot="5575585">
            <a:off x="-1934287" y="-969252"/>
            <a:ext cx="4436755" cy="371424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42"/>
          <p:cNvSpPr/>
          <p:nvPr/>
        </p:nvSpPr>
        <p:spPr>
          <a:xfrm>
            <a:off x="4971452" y="887873"/>
            <a:ext cx="5492180" cy="3689245"/>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2"/>
          <p:cNvSpPr/>
          <p:nvPr/>
        </p:nvSpPr>
        <p:spPr>
          <a:xfrm rot="-7977666">
            <a:off x="3954029" y="4656032"/>
            <a:ext cx="1233331" cy="1183416"/>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2"/>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18">
    <p:spTree>
      <p:nvGrpSpPr>
        <p:cNvPr id="737" name="Shape 737"/>
        <p:cNvGrpSpPr/>
        <p:nvPr/>
      </p:nvGrpSpPr>
      <p:grpSpPr>
        <a:xfrm>
          <a:off x="0" y="0"/>
          <a:ext cx="0" cy="0"/>
          <a:chOff x="0" y="0"/>
          <a:chExt cx="0" cy="0"/>
        </a:xfrm>
      </p:grpSpPr>
      <p:sp>
        <p:nvSpPr>
          <p:cNvPr id="738" name="Google Shape;738;p43"/>
          <p:cNvSpPr/>
          <p:nvPr/>
        </p:nvSpPr>
        <p:spPr>
          <a:xfrm flipH="1" rot="912733">
            <a:off x="-1572654" y="597947"/>
            <a:ext cx="3253667" cy="548082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3"/>
          <p:cNvSpPr/>
          <p:nvPr/>
        </p:nvSpPr>
        <p:spPr>
          <a:xfrm rot="-482288">
            <a:off x="6784912" y="-733687"/>
            <a:ext cx="3654738" cy="3639584"/>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3"/>
          <p:cNvSpPr/>
          <p:nvPr/>
        </p:nvSpPr>
        <p:spPr>
          <a:xfrm rot="3320924">
            <a:off x="8443534" y="3822428"/>
            <a:ext cx="1269688" cy="1658230"/>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3"/>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7">
  <p:cSld name="CUSTOM_20">
    <p:spTree>
      <p:nvGrpSpPr>
        <p:cNvPr id="742" name="Shape 742"/>
        <p:cNvGrpSpPr/>
        <p:nvPr/>
      </p:nvGrpSpPr>
      <p:grpSpPr>
        <a:xfrm>
          <a:off x="0" y="0"/>
          <a:ext cx="0" cy="0"/>
          <a:chOff x="0" y="0"/>
          <a:chExt cx="0" cy="0"/>
        </a:xfrm>
      </p:grpSpPr>
      <p:sp>
        <p:nvSpPr>
          <p:cNvPr id="743" name="Google Shape;743;p44"/>
          <p:cNvSpPr/>
          <p:nvPr/>
        </p:nvSpPr>
        <p:spPr>
          <a:xfrm rot="-5620610">
            <a:off x="8235762" y="2503251"/>
            <a:ext cx="3242370" cy="3111144"/>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4"/>
          <p:cNvSpPr/>
          <p:nvPr/>
        </p:nvSpPr>
        <p:spPr>
          <a:xfrm flipH="1" rot="-595142">
            <a:off x="-1233073" y="-485172"/>
            <a:ext cx="3397327" cy="3383240"/>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4"/>
          <p:cNvSpPr/>
          <p:nvPr/>
        </p:nvSpPr>
        <p:spPr>
          <a:xfrm rot="-7977683">
            <a:off x="6409699" y="-292300"/>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4"/>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8">
  <p:cSld name="CUSTOM_21">
    <p:spTree>
      <p:nvGrpSpPr>
        <p:cNvPr id="747" name="Shape 747"/>
        <p:cNvGrpSpPr/>
        <p:nvPr/>
      </p:nvGrpSpPr>
      <p:grpSpPr>
        <a:xfrm>
          <a:off x="0" y="0"/>
          <a:ext cx="0" cy="0"/>
          <a:chOff x="0" y="0"/>
          <a:chExt cx="0" cy="0"/>
        </a:xfrm>
      </p:grpSpPr>
      <p:sp>
        <p:nvSpPr>
          <p:cNvPr id="748" name="Google Shape;748;p45"/>
          <p:cNvSpPr/>
          <p:nvPr/>
        </p:nvSpPr>
        <p:spPr>
          <a:xfrm flipH="1" rot="-5400000">
            <a:off x="5697375" y="631183"/>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grpSp>
        <p:nvGrpSpPr>
          <p:cNvPr id="750" name="Google Shape;750;p45"/>
          <p:cNvGrpSpPr/>
          <p:nvPr/>
        </p:nvGrpSpPr>
        <p:grpSpPr>
          <a:xfrm flipH="1" rot="10800000">
            <a:off x="-776141" y="2015093"/>
            <a:ext cx="2087674" cy="2077913"/>
            <a:chOff x="2414491" y="671177"/>
            <a:chExt cx="1830972" cy="1822411"/>
          </a:xfrm>
        </p:grpSpPr>
        <p:sp>
          <p:nvSpPr>
            <p:cNvPr id="751" name="Google Shape;751;p45"/>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5"/>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5"/>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5"/>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5"/>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5"/>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45"/>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5"/>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5"/>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5"/>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5"/>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5"/>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45"/>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45"/>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5"/>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45"/>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45"/>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5"/>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5"/>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5"/>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5"/>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5"/>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5"/>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5"/>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5"/>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5"/>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5"/>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5"/>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45"/>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5"/>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5"/>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45"/>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5"/>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45"/>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6">
    <p:spTree>
      <p:nvGrpSpPr>
        <p:cNvPr id="785" name="Shape 785"/>
        <p:cNvGrpSpPr/>
        <p:nvPr/>
      </p:nvGrpSpPr>
      <p:grpSpPr>
        <a:xfrm>
          <a:off x="0" y="0"/>
          <a:ext cx="0" cy="0"/>
          <a:chOff x="0" y="0"/>
          <a:chExt cx="0" cy="0"/>
        </a:xfrm>
      </p:grpSpPr>
      <p:sp>
        <p:nvSpPr>
          <p:cNvPr id="786" name="Google Shape;786;p46"/>
          <p:cNvSpPr/>
          <p:nvPr/>
        </p:nvSpPr>
        <p:spPr>
          <a:xfrm rot="-2187687">
            <a:off x="6997415" y="2824325"/>
            <a:ext cx="1938838" cy="3305612"/>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46"/>
          <p:cNvSpPr/>
          <p:nvPr/>
        </p:nvSpPr>
        <p:spPr>
          <a:xfrm rot="1855510">
            <a:off x="2523490" y="193756"/>
            <a:ext cx="4979106" cy="4104445"/>
          </a:xfrm>
          <a:custGeom>
            <a:rect b="b" l="l" r="r" t="t"/>
            <a:pathLst>
              <a:path extrusionOk="0" h="48836" w="59243">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6"/>
          <p:cNvSpPr/>
          <p:nvPr/>
        </p:nvSpPr>
        <p:spPr>
          <a:xfrm flipH="1" rot="10800000">
            <a:off x="242450" y="2888462"/>
            <a:ext cx="1774800" cy="17748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9" name="Google Shape;789;p46"/>
          <p:cNvGrpSpPr/>
          <p:nvPr/>
        </p:nvGrpSpPr>
        <p:grpSpPr>
          <a:xfrm flipH="1" rot="10800000">
            <a:off x="955516" y="2266845"/>
            <a:ext cx="1696762" cy="1688828"/>
            <a:chOff x="2414491" y="671177"/>
            <a:chExt cx="1830972" cy="1822411"/>
          </a:xfrm>
        </p:grpSpPr>
        <p:sp>
          <p:nvSpPr>
            <p:cNvPr id="790" name="Google Shape;790;p46"/>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46"/>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46"/>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6"/>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46"/>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46"/>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46"/>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46"/>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46"/>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46"/>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6"/>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46"/>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6"/>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46"/>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46"/>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46"/>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6"/>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6"/>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46"/>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6"/>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6"/>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46"/>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46"/>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6"/>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46"/>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6"/>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46"/>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6"/>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6"/>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46"/>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46"/>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6"/>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46"/>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46"/>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24" name="Google Shape;824;p46"/>
          <p:cNvSpPr/>
          <p:nvPr/>
        </p:nvSpPr>
        <p:spPr>
          <a:xfrm rot="-7977683">
            <a:off x="6033949" y="548625"/>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46">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26" name="Google Shape;826;p46"/>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8">
    <p:spTree>
      <p:nvGrpSpPr>
        <p:cNvPr id="827" name="Shape 827"/>
        <p:cNvGrpSpPr/>
        <p:nvPr/>
      </p:nvGrpSpPr>
      <p:grpSpPr>
        <a:xfrm>
          <a:off x="0" y="0"/>
          <a:ext cx="0" cy="0"/>
          <a:chOff x="0" y="0"/>
          <a:chExt cx="0" cy="0"/>
        </a:xfrm>
      </p:grpSpPr>
      <p:sp>
        <p:nvSpPr>
          <p:cNvPr id="828" name="Google Shape;828;p47"/>
          <p:cNvSpPr/>
          <p:nvPr/>
        </p:nvSpPr>
        <p:spPr>
          <a:xfrm rot="-7977683">
            <a:off x="1484724" y="1516400"/>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7"/>
          <p:cNvSpPr/>
          <p:nvPr/>
        </p:nvSpPr>
        <p:spPr>
          <a:xfrm flipH="1" rot="288619">
            <a:off x="-1415244" y="1158707"/>
            <a:ext cx="4829256" cy="4940052"/>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47"/>
          <p:cNvSpPr/>
          <p:nvPr/>
        </p:nvSpPr>
        <p:spPr>
          <a:xfrm rot="-8533595">
            <a:off x="7105388" y="-706575"/>
            <a:ext cx="1938828" cy="3305595"/>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7"/>
          <p:cNvSpPr/>
          <p:nvPr/>
        </p:nvSpPr>
        <p:spPr>
          <a:xfrm>
            <a:off x="6970750" y="2154714"/>
            <a:ext cx="1460036" cy="1906827"/>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32" name="Google Shape;832;p47"/>
          <p:cNvGrpSpPr/>
          <p:nvPr/>
        </p:nvGrpSpPr>
        <p:grpSpPr>
          <a:xfrm>
            <a:off x="6247704" y="2777002"/>
            <a:ext cx="1830972" cy="1822411"/>
            <a:chOff x="2414491" y="671177"/>
            <a:chExt cx="1830972" cy="1822411"/>
          </a:xfrm>
        </p:grpSpPr>
        <p:sp>
          <p:nvSpPr>
            <p:cNvPr id="833" name="Google Shape;833;p47"/>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7"/>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7"/>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7"/>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7"/>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7"/>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47"/>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47"/>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47"/>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47"/>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47"/>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47"/>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47"/>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7"/>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7"/>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47"/>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47"/>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7"/>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47"/>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47"/>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47"/>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47"/>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47"/>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47"/>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47"/>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47"/>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47"/>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47"/>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47"/>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47"/>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47"/>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47"/>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47"/>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47"/>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67" name="Google Shape;867;p47">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68" name="Google Shape;868;p47"/>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13">
    <p:spTree>
      <p:nvGrpSpPr>
        <p:cNvPr id="869" name="Shape 869"/>
        <p:cNvGrpSpPr/>
        <p:nvPr/>
      </p:nvGrpSpPr>
      <p:grpSpPr>
        <a:xfrm>
          <a:off x="0" y="0"/>
          <a:ext cx="0" cy="0"/>
          <a:chOff x="0" y="0"/>
          <a:chExt cx="0" cy="0"/>
        </a:xfrm>
      </p:grpSpPr>
      <p:sp>
        <p:nvSpPr>
          <p:cNvPr id="870" name="Google Shape;870;p48"/>
          <p:cNvSpPr/>
          <p:nvPr/>
        </p:nvSpPr>
        <p:spPr>
          <a:xfrm rot="-5716269">
            <a:off x="3090772" y="121523"/>
            <a:ext cx="3242308" cy="5108995"/>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1" name="Google Shape;871;p48"/>
          <p:cNvGrpSpPr/>
          <p:nvPr/>
        </p:nvGrpSpPr>
        <p:grpSpPr>
          <a:xfrm flipH="1">
            <a:off x="6918862" y="-84862"/>
            <a:ext cx="2277317" cy="5304377"/>
            <a:chOff x="224725" y="566950"/>
            <a:chExt cx="1850875" cy="4311100"/>
          </a:xfrm>
        </p:grpSpPr>
        <p:sp>
          <p:nvSpPr>
            <p:cNvPr id="872" name="Google Shape;872;p48"/>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48"/>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48"/>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48"/>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48"/>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48"/>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8"/>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48"/>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48"/>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48"/>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48"/>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48"/>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48"/>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48"/>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48"/>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48"/>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8"/>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48"/>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48"/>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48"/>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48"/>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48"/>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8"/>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8"/>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6" name="Google Shape;896;p48">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97" name="Google Shape;897;p48"/>
          <p:cNvSpPr txBox="1"/>
          <p:nvPr>
            <p:ph hasCustomPrompt="1" idx="2" type="title"/>
          </p:nvPr>
        </p:nvSpPr>
        <p:spPr>
          <a:xfrm>
            <a:off x="2020824" y="91845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898" name="Google Shape;898;p48"/>
          <p:cNvSpPr/>
          <p:nvPr/>
        </p:nvSpPr>
        <p:spPr>
          <a:xfrm flipH="1">
            <a:off x="6154471" y="760963"/>
            <a:ext cx="1269687" cy="1658228"/>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48"/>
          <p:cNvSpPr/>
          <p:nvPr/>
        </p:nvSpPr>
        <p:spPr>
          <a:xfrm flipH="1">
            <a:off x="736534" y="1655532"/>
            <a:ext cx="1774800" cy="17748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0" name="Google Shape;900;p48"/>
          <p:cNvGrpSpPr/>
          <p:nvPr/>
        </p:nvGrpSpPr>
        <p:grpSpPr>
          <a:xfrm flipH="1">
            <a:off x="101505" y="2363121"/>
            <a:ext cx="1696762" cy="1688828"/>
            <a:chOff x="2414491" y="671177"/>
            <a:chExt cx="1830972" cy="1822411"/>
          </a:xfrm>
        </p:grpSpPr>
        <p:sp>
          <p:nvSpPr>
            <p:cNvPr id="901" name="Google Shape;901;p48"/>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48"/>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48"/>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8"/>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8"/>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48"/>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8"/>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48"/>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8"/>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48"/>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48"/>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8"/>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48"/>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48"/>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48"/>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48"/>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48"/>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48"/>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48"/>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48"/>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48"/>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8"/>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8"/>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48"/>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48"/>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8"/>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8"/>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8"/>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48"/>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48"/>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48"/>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8"/>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8"/>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8"/>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CUSTOM_17">
    <p:spTree>
      <p:nvGrpSpPr>
        <p:cNvPr id="935" name="Shape 935"/>
        <p:cNvGrpSpPr/>
        <p:nvPr/>
      </p:nvGrpSpPr>
      <p:grpSpPr>
        <a:xfrm>
          <a:off x="0" y="0"/>
          <a:ext cx="0" cy="0"/>
          <a:chOff x="0" y="0"/>
          <a:chExt cx="0" cy="0"/>
        </a:xfrm>
      </p:grpSpPr>
      <p:sp>
        <p:nvSpPr>
          <p:cNvPr id="936" name="Google Shape;936;p49"/>
          <p:cNvSpPr/>
          <p:nvPr/>
        </p:nvSpPr>
        <p:spPr>
          <a:xfrm>
            <a:off x="6379125" y="3295174"/>
            <a:ext cx="1436700" cy="14367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49"/>
          <p:cNvSpPr/>
          <p:nvPr/>
        </p:nvSpPr>
        <p:spPr>
          <a:xfrm rot="3781224">
            <a:off x="-1829431" y="2502688"/>
            <a:ext cx="6147391" cy="3782042"/>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49"/>
          <p:cNvSpPr/>
          <p:nvPr/>
        </p:nvSpPr>
        <p:spPr>
          <a:xfrm flipH="1" rot="-1693254">
            <a:off x="7048898" y="1570932"/>
            <a:ext cx="2436429" cy="4153979"/>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49">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940" name="Google Shape;940;p49"/>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grpSp>
        <p:nvGrpSpPr>
          <p:cNvPr id="941" name="Google Shape;941;p49"/>
          <p:cNvGrpSpPr/>
          <p:nvPr/>
        </p:nvGrpSpPr>
        <p:grpSpPr>
          <a:xfrm flipH="1" rot="10800000">
            <a:off x="815666" y="1235970"/>
            <a:ext cx="1696762" cy="1688828"/>
            <a:chOff x="2414491" y="671177"/>
            <a:chExt cx="1830972" cy="1822411"/>
          </a:xfrm>
        </p:grpSpPr>
        <p:sp>
          <p:nvSpPr>
            <p:cNvPr id="942" name="Google Shape;942;p4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4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4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4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4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4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5">
  <p:cSld name="CUSTOM_19">
    <p:spTree>
      <p:nvGrpSpPr>
        <p:cNvPr id="976" name="Shape 976"/>
        <p:cNvGrpSpPr/>
        <p:nvPr/>
      </p:nvGrpSpPr>
      <p:grpSpPr>
        <a:xfrm>
          <a:off x="0" y="0"/>
          <a:ext cx="0" cy="0"/>
          <a:chOff x="0" y="0"/>
          <a:chExt cx="0" cy="0"/>
        </a:xfrm>
      </p:grpSpPr>
      <p:sp>
        <p:nvSpPr>
          <p:cNvPr id="977" name="Google Shape;977;p50"/>
          <p:cNvSpPr/>
          <p:nvPr/>
        </p:nvSpPr>
        <p:spPr>
          <a:xfrm flipH="1" rot="199611">
            <a:off x="-1222385" y="1111794"/>
            <a:ext cx="4658395" cy="4765297"/>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50"/>
          <p:cNvSpPr/>
          <p:nvPr/>
        </p:nvSpPr>
        <p:spPr>
          <a:xfrm flipH="1" rot="-5035045">
            <a:off x="5862077" y="-226971"/>
            <a:ext cx="5262855" cy="323795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50"/>
          <p:cNvSpPr/>
          <p:nvPr/>
        </p:nvSpPr>
        <p:spPr>
          <a:xfrm rot="10800000">
            <a:off x="6276915" y="2875987"/>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80" name="Google Shape;980;p50"/>
          <p:cNvGrpSpPr/>
          <p:nvPr/>
        </p:nvGrpSpPr>
        <p:grpSpPr>
          <a:xfrm rot="10800000">
            <a:off x="1381161" y="1333007"/>
            <a:ext cx="1696762" cy="1688828"/>
            <a:chOff x="2414491" y="671177"/>
            <a:chExt cx="1830972" cy="1822411"/>
          </a:xfrm>
        </p:grpSpPr>
        <p:sp>
          <p:nvSpPr>
            <p:cNvPr id="981" name="Google Shape;981;p50"/>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0"/>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0"/>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0"/>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0"/>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50"/>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0"/>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0"/>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50"/>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50"/>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50"/>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50"/>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50"/>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50"/>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50"/>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50"/>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50"/>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50"/>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50"/>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50"/>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50"/>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50"/>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50"/>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50"/>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50"/>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50"/>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50"/>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50"/>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50"/>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50"/>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0"/>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50"/>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50"/>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50"/>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15" name="Google Shape;1015;p50">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016" name="Google Shape;1016;p50"/>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32_2">
    <p:spTree>
      <p:nvGrpSpPr>
        <p:cNvPr id="1017" name="Shape 1017"/>
        <p:cNvGrpSpPr/>
        <p:nvPr/>
      </p:nvGrpSpPr>
      <p:grpSpPr>
        <a:xfrm>
          <a:off x="0" y="0"/>
          <a:ext cx="0" cy="0"/>
          <a:chOff x="0" y="0"/>
          <a:chExt cx="0" cy="0"/>
        </a:xfrm>
      </p:grpSpPr>
      <p:sp>
        <p:nvSpPr>
          <p:cNvPr id="1018" name="Google Shape;1018;p51"/>
          <p:cNvSpPr/>
          <p:nvPr/>
        </p:nvSpPr>
        <p:spPr>
          <a:xfrm rot="672094">
            <a:off x="-3534661" y="414138"/>
            <a:ext cx="4680680" cy="4251900"/>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51"/>
          <p:cNvSpPr/>
          <p:nvPr/>
        </p:nvSpPr>
        <p:spPr>
          <a:xfrm>
            <a:off x="8264550" y="465501"/>
            <a:ext cx="1460036" cy="1906827"/>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51"/>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21" name="Google Shape;1021;p51"/>
          <p:cNvSpPr txBox="1"/>
          <p:nvPr>
            <p:ph idx="1" type="subTitle"/>
          </p:nvPr>
        </p:nvSpPr>
        <p:spPr>
          <a:xfrm>
            <a:off x="713250" y="1126100"/>
            <a:ext cx="7717500" cy="34428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accent1"/>
              </a:buClr>
              <a:buSzPts val="1050"/>
              <a:buFont typeface="Ubuntu"/>
              <a:buChar char="●"/>
              <a:defRPr sz="1600"/>
            </a:lvl1pPr>
            <a:lvl2pPr lvl="1" rtl="0">
              <a:spcBef>
                <a:spcPts val="0"/>
              </a:spcBef>
              <a:spcAft>
                <a:spcPts val="0"/>
              </a:spcAft>
              <a:buClr>
                <a:schemeClr val="dk1"/>
              </a:buClr>
              <a:buSzPts val="1400"/>
              <a:buFont typeface="Ubuntu"/>
              <a:buAutoNum type="alphaLcPeriod"/>
              <a:defRPr sz="1600"/>
            </a:lvl2pPr>
            <a:lvl3pPr lvl="2" rtl="0">
              <a:spcBef>
                <a:spcPts val="0"/>
              </a:spcBef>
              <a:spcAft>
                <a:spcPts val="0"/>
              </a:spcAft>
              <a:buClr>
                <a:schemeClr val="dk1"/>
              </a:buClr>
              <a:buSzPts val="1400"/>
              <a:buFont typeface="Ubuntu"/>
              <a:buAutoNum type="romanLcPeriod"/>
              <a:defRPr/>
            </a:lvl3pPr>
            <a:lvl4pPr lvl="3" rtl="0">
              <a:spcBef>
                <a:spcPts val="0"/>
              </a:spcBef>
              <a:spcAft>
                <a:spcPts val="0"/>
              </a:spcAft>
              <a:buClr>
                <a:schemeClr val="dk1"/>
              </a:buClr>
              <a:buSzPts val="1400"/>
              <a:buFont typeface="Ubuntu"/>
              <a:buAutoNum type="arabicPeriod"/>
              <a:defRPr/>
            </a:lvl4pPr>
            <a:lvl5pPr lvl="4" rtl="0">
              <a:spcBef>
                <a:spcPts val="0"/>
              </a:spcBef>
              <a:spcAft>
                <a:spcPts val="0"/>
              </a:spcAft>
              <a:buClr>
                <a:schemeClr val="dk1"/>
              </a:buClr>
              <a:buSzPts val="1400"/>
              <a:buFont typeface="Ubuntu"/>
              <a:buAutoNum type="alphaLcPeriod"/>
              <a:defRPr/>
            </a:lvl5pPr>
            <a:lvl6pPr lvl="5" rtl="0">
              <a:spcBef>
                <a:spcPts val="0"/>
              </a:spcBef>
              <a:spcAft>
                <a:spcPts val="0"/>
              </a:spcAft>
              <a:buClr>
                <a:schemeClr val="dk1"/>
              </a:buClr>
              <a:buSzPts val="1400"/>
              <a:buFont typeface="Ubuntu"/>
              <a:buAutoNum type="romanLcPeriod"/>
              <a:defRPr/>
            </a:lvl6pPr>
            <a:lvl7pPr lvl="6" rtl="0">
              <a:spcBef>
                <a:spcPts val="0"/>
              </a:spcBef>
              <a:spcAft>
                <a:spcPts val="0"/>
              </a:spcAft>
              <a:buClr>
                <a:schemeClr val="dk1"/>
              </a:buClr>
              <a:buSzPts val="1400"/>
              <a:buFont typeface="Ubuntu"/>
              <a:buAutoNum type="arabicPeriod"/>
              <a:defRPr/>
            </a:lvl7pPr>
            <a:lvl8pPr lvl="7" rtl="0">
              <a:spcBef>
                <a:spcPts val="0"/>
              </a:spcBef>
              <a:spcAft>
                <a:spcPts val="0"/>
              </a:spcAft>
              <a:buClr>
                <a:schemeClr val="dk1"/>
              </a:buClr>
              <a:buSzPts val="1400"/>
              <a:buFont typeface="Ubuntu"/>
              <a:buAutoNum type="alphaLcPeriod"/>
              <a:defRPr/>
            </a:lvl8pPr>
            <a:lvl9pPr lvl="8" rtl="0">
              <a:spcBef>
                <a:spcPts val="0"/>
              </a:spcBef>
              <a:spcAft>
                <a:spcPts val="0"/>
              </a:spcAft>
              <a:buClr>
                <a:schemeClr val="dk1"/>
              </a:buClr>
              <a:buSzPts val="1400"/>
              <a:buFont typeface="Ubuntu"/>
              <a:buAutoNum type="romanLcPeriod"/>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_1">
    <p:spTree>
      <p:nvGrpSpPr>
        <p:cNvPr id="1022" name="Shape 1022"/>
        <p:cNvGrpSpPr/>
        <p:nvPr/>
      </p:nvGrpSpPr>
      <p:grpSpPr>
        <a:xfrm>
          <a:off x="0" y="0"/>
          <a:ext cx="0" cy="0"/>
          <a:chOff x="0" y="0"/>
          <a:chExt cx="0" cy="0"/>
        </a:xfrm>
      </p:grpSpPr>
      <p:sp>
        <p:nvSpPr>
          <p:cNvPr id="1023" name="Google Shape;1023;p52"/>
          <p:cNvSpPr/>
          <p:nvPr/>
        </p:nvSpPr>
        <p:spPr>
          <a:xfrm rot="-5620636">
            <a:off x="7260268" y="484121"/>
            <a:ext cx="2991681" cy="287060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52"/>
          <p:cNvSpPr/>
          <p:nvPr/>
        </p:nvSpPr>
        <p:spPr>
          <a:xfrm flipH="1" rot="135969">
            <a:off x="-1259479" y="-732013"/>
            <a:ext cx="3397316" cy="3383229"/>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52"/>
          <p:cNvSpPr/>
          <p:nvPr/>
        </p:nvSpPr>
        <p:spPr>
          <a:xfrm rot="10800000">
            <a:off x="7259653" y="3925437"/>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26" name="Google Shape;1026;p52"/>
          <p:cNvGrpSpPr/>
          <p:nvPr/>
        </p:nvGrpSpPr>
        <p:grpSpPr>
          <a:xfrm rot="10800000">
            <a:off x="6624625" y="3303820"/>
            <a:ext cx="1696762" cy="1688828"/>
            <a:chOff x="2414491" y="671177"/>
            <a:chExt cx="1830972" cy="1822411"/>
          </a:xfrm>
        </p:grpSpPr>
        <p:sp>
          <p:nvSpPr>
            <p:cNvPr id="1027" name="Google Shape;1027;p52"/>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2"/>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2"/>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52"/>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52"/>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52"/>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52"/>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52"/>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52"/>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52"/>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2"/>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2"/>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52"/>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52"/>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52"/>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2"/>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52"/>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52"/>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52"/>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52"/>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52"/>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52"/>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52"/>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52"/>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52"/>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52"/>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52"/>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52"/>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52"/>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52"/>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52"/>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52"/>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52"/>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52"/>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61" name="Google Shape;1061;p52"/>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62" name="Google Shape;1062;p52"/>
          <p:cNvSpPr txBox="1"/>
          <p:nvPr>
            <p:ph idx="1" type="subTitle"/>
          </p:nvPr>
        </p:nvSpPr>
        <p:spPr>
          <a:xfrm>
            <a:off x="713225" y="1168075"/>
            <a:ext cx="60288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32">
    <p:spTree>
      <p:nvGrpSpPr>
        <p:cNvPr id="1063" name="Shape 1063"/>
        <p:cNvGrpSpPr/>
        <p:nvPr/>
      </p:nvGrpSpPr>
      <p:grpSpPr>
        <a:xfrm>
          <a:off x="0" y="0"/>
          <a:ext cx="0" cy="0"/>
          <a:chOff x="0" y="0"/>
          <a:chExt cx="0" cy="0"/>
        </a:xfrm>
      </p:grpSpPr>
      <p:sp>
        <p:nvSpPr>
          <p:cNvPr id="1064" name="Google Shape;1064;p53"/>
          <p:cNvSpPr/>
          <p:nvPr/>
        </p:nvSpPr>
        <p:spPr>
          <a:xfrm rot="-455554">
            <a:off x="6637849" y="-126684"/>
            <a:ext cx="3253668" cy="548076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53"/>
          <p:cNvSpPr/>
          <p:nvPr/>
        </p:nvSpPr>
        <p:spPr>
          <a:xfrm rot="-7977677">
            <a:off x="5635995" y="1509394"/>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53"/>
          <p:cNvSpPr/>
          <p:nvPr/>
        </p:nvSpPr>
        <p:spPr>
          <a:xfrm rot="8880872">
            <a:off x="-2066784" y="-214836"/>
            <a:ext cx="4047011" cy="2490084"/>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53"/>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68" name="Google Shape;1068;p53"/>
          <p:cNvSpPr txBox="1"/>
          <p:nvPr>
            <p:ph idx="1" type="subTitle"/>
          </p:nvPr>
        </p:nvSpPr>
        <p:spPr>
          <a:xfrm>
            <a:off x="713225" y="1168075"/>
            <a:ext cx="49899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b="1"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34">
    <p:spTree>
      <p:nvGrpSpPr>
        <p:cNvPr id="1069" name="Shape 1069"/>
        <p:cNvGrpSpPr/>
        <p:nvPr/>
      </p:nvGrpSpPr>
      <p:grpSpPr>
        <a:xfrm>
          <a:off x="0" y="0"/>
          <a:ext cx="0" cy="0"/>
          <a:chOff x="0" y="0"/>
          <a:chExt cx="0" cy="0"/>
        </a:xfrm>
      </p:grpSpPr>
      <p:sp>
        <p:nvSpPr>
          <p:cNvPr id="1070" name="Google Shape;1070;p54"/>
          <p:cNvSpPr/>
          <p:nvPr/>
        </p:nvSpPr>
        <p:spPr>
          <a:xfrm rot="-4971949">
            <a:off x="-1978224" y="-993266"/>
            <a:ext cx="4547689" cy="4131091"/>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71" name="Google Shape;1071;p54"/>
          <p:cNvGrpSpPr/>
          <p:nvPr/>
        </p:nvGrpSpPr>
        <p:grpSpPr>
          <a:xfrm flipH="1">
            <a:off x="6866680" y="-80437"/>
            <a:ext cx="2277317" cy="5304377"/>
            <a:chOff x="224725" y="566950"/>
            <a:chExt cx="1850875" cy="4311100"/>
          </a:xfrm>
        </p:grpSpPr>
        <p:sp>
          <p:nvSpPr>
            <p:cNvPr id="1072" name="Google Shape;1072;p54"/>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54"/>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54"/>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54"/>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54"/>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54"/>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54"/>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54"/>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54"/>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54"/>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54"/>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54"/>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54"/>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54"/>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54"/>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54"/>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54"/>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54"/>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54"/>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54"/>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54"/>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54"/>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54"/>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54"/>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6" name="Google Shape;1096;p54"/>
          <p:cNvSpPr/>
          <p:nvPr/>
        </p:nvSpPr>
        <p:spPr>
          <a:xfrm flipH="1" rot="250550">
            <a:off x="838717" y="3110207"/>
            <a:ext cx="5950574" cy="366106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54"/>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98" name="Google Shape;1098;p54"/>
          <p:cNvSpPr txBox="1"/>
          <p:nvPr>
            <p:ph idx="1" type="subTitle"/>
          </p:nvPr>
        </p:nvSpPr>
        <p:spPr>
          <a:xfrm>
            <a:off x="713225" y="2027400"/>
            <a:ext cx="3402600" cy="1088700"/>
          </a:xfrm>
          <a:prstGeom prst="rect">
            <a:avLst/>
          </a:prstGeom>
        </p:spPr>
        <p:txBody>
          <a:bodyPr anchorCtr="0" anchor="ctr" bIns="91425" lIns="91425" spcFirstLastPara="1" rIns="91425" wrap="square" tIns="91425">
            <a:noAutofit/>
          </a:bodyPr>
          <a:lstStyle>
            <a:lvl1pPr lvl="0" rtl="0">
              <a:spcBef>
                <a:spcPts val="0"/>
              </a:spcBef>
              <a:spcAft>
                <a:spcPts val="0"/>
              </a:spcAft>
              <a:buSzPts val="1600"/>
              <a:buNone/>
              <a:defRPr sz="1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35">
    <p:spTree>
      <p:nvGrpSpPr>
        <p:cNvPr id="1099" name="Shape 1099"/>
        <p:cNvGrpSpPr/>
        <p:nvPr/>
      </p:nvGrpSpPr>
      <p:grpSpPr>
        <a:xfrm>
          <a:off x="0" y="0"/>
          <a:ext cx="0" cy="0"/>
          <a:chOff x="0" y="0"/>
          <a:chExt cx="0" cy="0"/>
        </a:xfrm>
      </p:grpSpPr>
      <p:grpSp>
        <p:nvGrpSpPr>
          <p:cNvPr id="1100" name="Google Shape;1100;p55"/>
          <p:cNvGrpSpPr/>
          <p:nvPr/>
        </p:nvGrpSpPr>
        <p:grpSpPr>
          <a:xfrm>
            <a:off x="4789682" y="3273165"/>
            <a:ext cx="2304462" cy="2293869"/>
            <a:chOff x="2414491" y="671177"/>
            <a:chExt cx="1830972" cy="1822411"/>
          </a:xfrm>
        </p:grpSpPr>
        <p:sp>
          <p:nvSpPr>
            <p:cNvPr id="1101" name="Google Shape;1101;p55"/>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55"/>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55"/>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55"/>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55"/>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55"/>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55"/>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55"/>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55"/>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55"/>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55"/>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55"/>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55"/>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55"/>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55"/>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55"/>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55"/>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55"/>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55"/>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55"/>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55"/>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55"/>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55"/>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55"/>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55"/>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55"/>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55"/>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55"/>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55"/>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55"/>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55"/>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55"/>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55"/>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55"/>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35" name="Google Shape;1135;p55"/>
          <p:cNvSpPr/>
          <p:nvPr/>
        </p:nvSpPr>
        <p:spPr>
          <a:xfrm rot="-919010">
            <a:off x="6732142" y="-371518"/>
            <a:ext cx="3397275" cy="3383189"/>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55"/>
          <p:cNvSpPr/>
          <p:nvPr/>
        </p:nvSpPr>
        <p:spPr>
          <a:xfrm rot="-5620636">
            <a:off x="-1100482" y="1591409"/>
            <a:ext cx="2991681" cy="287060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55"/>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38" name="Google Shape;1138;p55"/>
          <p:cNvSpPr txBox="1"/>
          <p:nvPr>
            <p:ph idx="1" type="subTitle"/>
          </p:nvPr>
        </p:nvSpPr>
        <p:spPr>
          <a:xfrm>
            <a:off x="5028175" y="2027400"/>
            <a:ext cx="3402600" cy="1088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600"/>
              <a:buNone/>
              <a:defRPr sz="1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5">
  <p:cSld name="CUSTOM_36">
    <p:spTree>
      <p:nvGrpSpPr>
        <p:cNvPr id="1139" name="Shape 1139"/>
        <p:cNvGrpSpPr/>
        <p:nvPr/>
      </p:nvGrpSpPr>
      <p:grpSpPr>
        <a:xfrm>
          <a:off x="0" y="0"/>
          <a:ext cx="0" cy="0"/>
          <a:chOff x="0" y="0"/>
          <a:chExt cx="0" cy="0"/>
        </a:xfrm>
      </p:grpSpPr>
      <p:sp>
        <p:nvSpPr>
          <p:cNvPr id="1140" name="Google Shape;1140;p56"/>
          <p:cNvSpPr/>
          <p:nvPr/>
        </p:nvSpPr>
        <p:spPr>
          <a:xfrm>
            <a:off x="4260425" y="1957095"/>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56"/>
          <p:cNvSpPr/>
          <p:nvPr/>
        </p:nvSpPr>
        <p:spPr>
          <a:xfrm rot="-4971949">
            <a:off x="6653151" y="1865359"/>
            <a:ext cx="4547689" cy="4131091"/>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56"/>
          <p:cNvSpPr/>
          <p:nvPr/>
        </p:nvSpPr>
        <p:spPr>
          <a:xfrm flipH="1" rot="7019959">
            <a:off x="-962151" y="-1327476"/>
            <a:ext cx="4047102" cy="2490011"/>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56"/>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44" name="Google Shape;1144;p56"/>
          <p:cNvSpPr txBox="1"/>
          <p:nvPr>
            <p:ph idx="1" type="subTitle"/>
          </p:nvPr>
        </p:nvSpPr>
        <p:spPr>
          <a:xfrm>
            <a:off x="713225" y="2027400"/>
            <a:ext cx="3402600" cy="1088700"/>
          </a:xfrm>
          <a:prstGeom prst="rect">
            <a:avLst/>
          </a:prstGeom>
        </p:spPr>
        <p:txBody>
          <a:bodyPr anchorCtr="0" anchor="ctr" bIns="91425" lIns="91425" spcFirstLastPara="1" rIns="91425" wrap="square" tIns="91425">
            <a:noAutofit/>
          </a:bodyPr>
          <a:lstStyle>
            <a:lvl1pPr lvl="0" rtl="0">
              <a:spcBef>
                <a:spcPts val="0"/>
              </a:spcBef>
              <a:spcAft>
                <a:spcPts val="0"/>
              </a:spcAft>
              <a:buSzPts val="1600"/>
              <a:buNone/>
              <a:defRPr sz="1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6">
  <p:cSld name="CUSTOM_37_1">
    <p:spTree>
      <p:nvGrpSpPr>
        <p:cNvPr id="1145" name="Shape 1145"/>
        <p:cNvGrpSpPr/>
        <p:nvPr/>
      </p:nvGrpSpPr>
      <p:grpSpPr>
        <a:xfrm>
          <a:off x="0" y="0"/>
          <a:ext cx="0" cy="0"/>
          <a:chOff x="0" y="0"/>
          <a:chExt cx="0" cy="0"/>
        </a:xfrm>
      </p:grpSpPr>
      <p:sp>
        <p:nvSpPr>
          <p:cNvPr id="1146" name="Google Shape;1146;p57"/>
          <p:cNvSpPr/>
          <p:nvPr/>
        </p:nvSpPr>
        <p:spPr>
          <a:xfrm rot="-4971949">
            <a:off x="6499451" y="687059"/>
            <a:ext cx="4547689" cy="4131091"/>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57"/>
          <p:cNvSpPr/>
          <p:nvPr/>
        </p:nvSpPr>
        <p:spPr>
          <a:xfrm rot="9475593">
            <a:off x="-1974698" y="-446077"/>
            <a:ext cx="4047145" cy="2489949"/>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57"/>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49" name="Google Shape;1149;p57"/>
          <p:cNvSpPr txBox="1"/>
          <p:nvPr>
            <p:ph idx="1" type="subTitle"/>
          </p:nvPr>
        </p:nvSpPr>
        <p:spPr>
          <a:xfrm>
            <a:off x="713225" y="1168075"/>
            <a:ext cx="62643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7">
  <p:cSld name="CUSTOM_37">
    <p:spTree>
      <p:nvGrpSpPr>
        <p:cNvPr id="1150" name="Shape 1150"/>
        <p:cNvGrpSpPr/>
        <p:nvPr/>
      </p:nvGrpSpPr>
      <p:grpSpPr>
        <a:xfrm>
          <a:off x="0" y="0"/>
          <a:ext cx="0" cy="0"/>
          <a:chOff x="0" y="0"/>
          <a:chExt cx="0" cy="0"/>
        </a:xfrm>
      </p:grpSpPr>
      <p:sp>
        <p:nvSpPr>
          <p:cNvPr id="1151" name="Google Shape;1151;p58"/>
          <p:cNvSpPr/>
          <p:nvPr/>
        </p:nvSpPr>
        <p:spPr>
          <a:xfrm flipH="1" rot="-5400000">
            <a:off x="6051628" y="1691784"/>
            <a:ext cx="4906632" cy="319691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58"/>
          <p:cNvSpPr/>
          <p:nvPr/>
        </p:nvSpPr>
        <p:spPr>
          <a:xfrm>
            <a:off x="-749900" y="3073920"/>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3" name="Google Shape;1153;p58"/>
          <p:cNvGrpSpPr/>
          <p:nvPr/>
        </p:nvGrpSpPr>
        <p:grpSpPr>
          <a:xfrm rot="10800000">
            <a:off x="6204525" y="1244395"/>
            <a:ext cx="1696762" cy="1688828"/>
            <a:chOff x="2414491" y="671177"/>
            <a:chExt cx="1830972" cy="1822411"/>
          </a:xfrm>
        </p:grpSpPr>
        <p:sp>
          <p:nvSpPr>
            <p:cNvPr id="1154" name="Google Shape;1154;p58"/>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58"/>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58"/>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58"/>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58"/>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58"/>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58"/>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58"/>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58"/>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58"/>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58"/>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58"/>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58"/>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58"/>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58"/>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58"/>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58"/>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58"/>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58"/>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58"/>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58"/>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58"/>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58"/>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58"/>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58"/>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58"/>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58"/>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58"/>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58"/>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58"/>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58"/>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58"/>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58"/>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58"/>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8" name="Google Shape;1188;p58"/>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89" name="Google Shape;1189;p58"/>
          <p:cNvSpPr txBox="1"/>
          <p:nvPr>
            <p:ph idx="1" type="subTitle"/>
          </p:nvPr>
        </p:nvSpPr>
        <p:spPr>
          <a:xfrm>
            <a:off x="713225" y="1168075"/>
            <a:ext cx="60288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1">
    <p:spTree>
      <p:nvGrpSpPr>
        <p:cNvPr id="1190" name="Shape 1190"/>
        <p:cNvGrpSpPr/>
        <p:nvPr/>
      </p:nvGrpSpPr>
      <p:grpSpPr>
        <a:xfrm>
          <a:off x="0" y="0"/>
          <a:ext cx="0" cy="0"/>
          <a:chOff x="0" y="0"/>
          <a:chExt cx="0" cy="0"/>
        </a:xfrm>
      </p:grpSpPr>
      <p:sp>
        <p:nvSpPr>
          <p:cNvPr id="1191" name="Google Shape;1191;p59"/>
          <p:cNvSpPr/>
          <p:nvPr/>
        </p:nvSpPr>
        <p:spPr>
          <a:xfrm flipH="1" rot="5716307">
            <a:off x="3128709" y="-17350"/>
            <a:ext cx="3009510" cy="5911593"/>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59"/>
          <p:cNvSpPr/>
          <p:nvPr/>
        </p:nvSpPr>
        <p:spPr>
          <a:xfrm rot="-1408952">
            <a:off x="7059833" y="-1532053"/>
            <a:ext cx="3561578" cy="4437854"/>
          </a:xfrm>
          <a:custGeom>
            <a:rect b="b" l="l" r="r" t="t"/>
            <a:pathLst>
              <a:path extrusionOk="0" h="21250" w="15146">
                <a:moveTo>
                  <a:pt x="2903" y="12143"/>
                </a:moveTo>
                <a:cubicBezTo>
                  <a:pt x="1936" y="10308"/>
                  <a:pt x="234" y="9174"/>
                  <a:pt x="201" y="6972"/>
                </a:cubicBezTo>
                <a:cubicBezTo>
                  <a:pt x="1" y="1"/>
                  <a:pt x="7773" y="1769"/>
                  <a:pt x="11209" y="4637"/>
                </a:cubicBezTo>
                <a:cubicBezTo>
                  <a:pt x="13877" y="6839"/>
                  <a:pt x="15145" y="10208"/>
                  <a:pt x="14178" y="13544"/>
                </a:cubicBezTo>
                <a:cubicBezTo>
                  <a:pt x="13310" y="16379"/>
                  <a:pt x="10141" y="21249"/>
                  <a:pt x="6472" y="20349"/>
                </a:cubicBezTo>
                <a:cubicBezTo>
                  <a:pt x="3203" y="19581"/>
                  <a:pt x="4070" y="14811"/>
                  <a:pt x="3070" y="12476"/>
                </a:cubicBezTo>
                <a:cubicBezTo>
                  <a:pt x="3036" y="12343"/>
                  <a:pt x="2970" y="12243"/>
                  <a:pt x="2903" y="121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59"/>
          <p:cNvSpPr/>
          <p:nvPr/>
        </p:nvSpPr>
        <p:spPr>
          <a:xfrm rot="10800000">
            <a:off x="797253" y="2885987"/>
            <a:ext cx="1774800" cy="17748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94" name="Google Shape;1194;p59"/>
          <p:cNvGrpSpPr/>
          <p:nvPr/>
        </p:nvGrpSpPr>
        <p:grpSpPr>
          <a:xfrm rot="10800000">
            <a:off x="162225" y="2264370"/>
            <a:ext cx="1696762" cy="1688828"/>
            <a:chOff x="2414491" y="671177"/>
            <a:chExt cx="1830972" cy="1822411"/>
          </a:xfrm>
        </p:grpSpPr>
        <p:sp>
          <p:nvSpPr>
            <p:cNvPr id="1195" name="Google Shape;1195;p5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5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5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5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5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5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5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5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5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5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5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5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5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5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5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5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5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5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5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5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5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5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5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5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5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5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5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5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5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5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5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5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5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5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29" name="Google Shape;1229;p59"/>
          <p:cNvSpPr/>
          <p:nvPr/>
        </p:nvSpPr>
        <p:spPr>
          <a:xfrm rot="8100000">
            <a:off x="371399" y="-1150417"/>
            <a:ext cx="1938844" cy="3305623"/>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59"/>
          <p:cNvSpPr txBox="1"/>
          <p:nvPr>
            <p:ph type="title"/>
          </p:nvPr>
        </p:nvSpPr>
        <p:spPr>
          <a:xfrm>
            <a:off x="2572050" y="539888"/>
            <a:ext cx="3999900" cy="1065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7700">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231" name="Google Shape;1231;p59"/>
          <p:cNvSpPr txBox="1"/>
          <p:nvPr>
            <p:ph idx="1" type="subTitle"/>
          </p:nvPr>
        </p:nvSpPr>
        <p:spPr>
          <a:xfrm>
            <a:off x="2572050" y="1652263"/>
            <a:ext cx="3999900" cy="838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lt1"/>
              </a:buClr>
              <a:buSzPts val="1600"/>
              <a:buFont typeface="Anaheim"/>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
        <p:nvSpPr>
          <p:cNvPr id="1232" name="Google Shape;1232;p59"/>
          <p:cNvSpPr txBox="1"/>
          <p:nvPr/>
        </p:nvSpPr>
        <p:spPr>
          <a:xfrm>
            <a:off x="2720550" y="3431613"/>
            <a:ext cx="3702900" cy="7926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GB" sz="1200">
                <a:solidFill>
                  <a:schemeClr val="accent2"/>
                </a:solidFill>
                <a:latin typeface="Manjari"/>
                <a:ea typeface="Manjari"/>
                <a:cs typeface="Manjari"/>
                <a:sym typeface="Manjari"/>
              </a:rPr>
              <a:t>CREDITS: This presentation template was created by </a:t>
            </a:r>
            <a:r>
              <a:rPr b="1" lang="en-GB" sz="1200">
                <a:solidFill>
                  <a:schemeClr val="accent2"/>
                </a:solidFill>
                <a:uFill>
                  <a:noFill/>
                </a:uFill>
                <a:latin typeface="Manjari"/>
                <a:ea typeface="Manjari"/>
                <a:cs typeface="Manjari"/>
                <a:sym typeface="Manjari"/>
                <a:hlinkClick r:id="rId2">
                  <a:extLst>
                    <a:ext uri="{A12FA001-AC4F-418D-AE19-62706E023703}">
                      <ahyp:hlinkClr val="tx"/>
                    </a:ext>
                  </a:extLst>
                </a:hlinkClick>
              </a:rPr>
              <a:t>Slidesgo</a:t>
            </a:r>
            <a:r>
              <a:rPr lang="en-GB" sz="1200">
                <a:solidFill>
                  <a:schemeClr val="accent2"/>
                </a:solidFill>
                <a:latin typeface="Manjari"/>
                <a:ea typeface="Manjari"/>
                <a:cs typeface="Manjari"/>
                <a:sym typeface="Manjari"/>
              </a:rPr>
              <a:t>, including icons by </a:t>
            </a:r>
            <a:r>
              <a:rPr b="1" lang="en-GB" sz="1200">
                <a:solidFill>
                  <a:schemeClr val="accent2"/>
                </a:solidFill>
                <a:uFill>
                  <a:noFill/>
                </a:uFill>
                <a:latin typeface="Manjari"/>
                <a:ea typeface="Manjari"/>
                <a:cs typeface="Manjari"/>
                <a:sym typeface="Manjari"/>
                <a:hlinkClick r:id="rId3">
                  <a:extLst>
                    <a:ext uri="{A12FA001-AC4F-418D-AE19-62706E023703}">
                      <ahyp:hlinkClr val="tx"/>
                    </a:ext>
                  </a:extLst>
                </a:hlinkClick>
              </a:rPr>
              <a:t>Flaticon</a:t>
            </a:r>
            <a:r>
              <a:rPr lang="en-GB" sz="1200">
                <a:solidFill>
                  <a:schemeClr val="accent2"/>
                </a:solidFill>
                <a:latin typeface="Manjari"/>
                <a:ea typeface="Manjari"/>
                <a:cs typeface="Manjari"/>
                <a:sym typeface="Manjari"/>
              </a:rPr>
              <a:t>, infographics &amp; images by </a:t>
            </a:r>
            <a:r>
              <a:rPr b="1" lang="en-GB" sz="1200">
                <a:solidFill>
                  <a:schemeClr val="accent2"/>
                </a:solidFill>
                <a:uFill>
                  <a:noFill/>
                </a:uFill>
                <a:latin typeface="Manjari"/>
                <a:ea typeface="Manjari"/>
                <a:cs typeface="Manjari"/>
                <a:sym typeface="Manjari"/>
                <a:hlinkClick r:id="rId4">
                  <a:extLst>
                    <a:ext uri="{A12FA001-AC4F-418D-AE19-62706E023703}">
                      <ahyp:hlinkClr val="tx"/>
                    </a:ext>
                  </a:extLst>
                </a:hlinkClick>
              </a:rPr>
              <a:t>Freepik</a:t>
            </a:r>
            <a:r>
              <a:rPr lang="en-GB" sz="1200">
                <a:solidFill>
                  <a:schemeClr val="accent2"/>
                </a:solidFill>
                <a:latin typeface="Manjari"/>
                <a:ea typeface="Manjari"/>
                <a:cs typeface="Manjari"/>
                <a:sym typeface="Manjari"/>
              </a:rPr>
              <a:t> </a:t>
            </a:r>
            <a:endParaRPr sz="1200">
              <a:solidFill>
                <a:schemeClr val="accent2"/>
              </a:solidFill>
              <a:latin typeface="Manjari"/>
              <a:ea typeface="Manjari"/>
              <a:cs typeface="Manjari"/>
              <a:sym typeface="Manjari"/>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
    <p:spTree>
      <p:nvGrpSpPr>
        <p:cNvPr id="1233" name="Shape 1233"/>
        <p:cNvGrpSpPr/>
        <p:nvPr/>
      </p:nvGrpSpPr>
      <p:grpSpPr>
        <a:xfrm>
          <a:off x="0" y="0"/>
          <a:ext cx="0" cy="0"/>
          <a:chOff x="0" y="0"/>
          <a:chExt cx="0" cy="0"/>
        </a:xfrm>
      </p:grpSpPr>
      <p:sp>
        <p:nvSpPr>
          <p:cNvPr id="1234" name="Google Shape;1234;p60"/>
          <p:cNvSpPr/>
          <p:nvPr/>
        </p:nvSpPr>
        <p:spPr>
          <a:xfrm flipH="1" rot="288678">
            <a:off x="-1270417" y="553336"/>
            <a:ext cx="4658411" cy="4765187"/>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60"/>
          <p:cNvSpPr/>
          <p:nvPr/>
        </p:nvSpPr>
        <p:spPr>
          <a:xfrm>
            <a:off x="1334050" y="1127073"/>
            <a:ext cx="1522302" cy="1342795"/>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36" name="Google Shape;1236;p60"/>
          <p:cNvGrpSpPr/>
          <p:nvPr/>
        </p:nvGrpSpPr>
        <p:grpSpPr>
          <a:xfrm>
            <a:off x="5119018" y="713081"/>
            <a:ext cx="2270935" cy="2260334"/>
            <a:chOff x="6762468" y="1386456"/>
            <a:chExt cx="2270935" cy="2260334"/>
          </a:xfrm>
        </p:grpSpPr>
        <p:sp>
          <p:nvSpPr>
            <p:cNvPr id="1237" name="Google Shape;1237;p60"/>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60"/>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60"/>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60"/>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60"/>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60"/>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60"/>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60"/>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60"/>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60"/>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60"/>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60"/>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60"/>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60"/>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60"/>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60"/>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60"/>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60"/>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60"/>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60"/>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60"/>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60"/>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60"/>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60"/>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60"/>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60"/>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60"/>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60"/>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60"/>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60"/>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60"/>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60"/>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60"/>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0" name="Google Shape;1270;p60"/>
          <p:cNvSpPr/>
          <p:nvPr/>
        </p:nvSpPr>
        <p:spPr>
          <a:xfrm flipH="1" rot="-1848056">
            <a:off x="7756025" y="2517986"/>
            <a:ext cx="1938888" cy="3305698"/>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
    <p:spTree>
      <p:nvGrpSpPr>
        <p:cNvPr id="1271" name="Shape 1271"/>
        <p:cNvGrpSpPr/>
        <p:nvPr/>
      </p:nvGrpSpPr>
      <p:grpSpPr>
        <a:xfrm>
          <a:off x="0" y="0"/>
          <a:ext cx="0" cy="0"/>
          <a:chOff x="0" y="0"/>
          <a:chExt cx="0" cy="0"/>
        </a:xfrm>
      </p:grpSpPr>
      <p:grpSp>
        <p:nvGrpSpPr>
          <p:cNvPr id="1272" name="Google Shape;1272;p61"/>
          <p:cNvGrpSpPr/>
          <p:nvPr/>
        </p:nvGrpSpPr>
        <p:grpSpPr>
          <a:xfrm>
            <a:off x="5" y="-80449"/>
            <a:ext cx="2277317" cy="5304377"/>
            <a:chOff x="224725" y="566950"/>
            <a:chExt cx="1850875" cy="4311100"/>
          </a:xfrm>
        </p:grpSpPr>
        <p:sp>
          <p:nvSpPr>
            <p:cNvPr id="1273" name="Google Shape;1273;p61"/>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61"/>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61"/>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61"/>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61"/>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61"/>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61"/>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61"/>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61"/>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61"/>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61"/>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61"/>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61"/>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61"/>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61"/>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61"/>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61"/>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61"/>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61"/>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61"/>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61"/>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61"/>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61"/>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61"/>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7" name="Google Shape;1297;p61"/>
          <p:cNvSpPr/>
          <p:nvPr/>
        </p:nvSpPr>
        <p:spPr>
          <a:xfrm flipH="1" rot="-3415034">
            <a:off x="5349941" y="647072"/>
            <a:ext cx="4814608" cy="409530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61"/>
          <p:cNvSpPr/>
          <p:nvPr/>
        </p:nvSpPr>
        <p:spPr>
          <a:xfrm rot="1379372">
            <a:off x="5149944" y="2281365"/>
            <a:ext cx="1343009" cy="1754062"/>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61"/>
          <p:cNvSpPr/>
          <p:nvPr/>
        </p:nvSpPr>
        <p:spPr>
          <a:xfrm>
            <a:off x="-767475" y="502200"/>
            <a:ext cx="2264661" cy="19975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4">
    <p:spTree>
      <p:nvGrpSpPr>
        <p:cNvPr id="1300" name="Shape 1300"/>
        <p:cNvGrpSpPr/>
        <p:nvPr/>
      </p:nvGrpSpPr>
      <p:grpSpPr>
        <a:xfrm>
          <a:off x="0" y="0"/>
          <a:ext cx="0" cy="0"/>
          <a:chOff x="0" y="0"/>
          <a:chExt cx="0" cy="0"/>
        </a:xfrm>
      </p:grpSpPr>
      <p:grpSp>
        <p:nvGrpSpPr>
          <p:cNvPr id="1301" name="Google Shape;1301;p62"/>
          <p:cNvGrpSpPr/>
          <p:nvPr/>
        </p:nvGrpSpPr>
        <p:grpSpPr>
          <a:xfrm rot="-4412986">
            <a:off x="6233427" y="1978854"/>
            <a:ext cx="2523466" cy="2406919"/>
            <a:chOff x="616550" y="744600"/>
            <a:chExt cx="936200" cy="893025"/>
          </a:xfrm>
        </p:grpSpPr>
        <p:sp>
          <p:nvSpPr>
            <p:cNvPr id="1302" name="Google Shape;1302;p62"/>
            <p:cNvSpPr/>
            <p:nvPr/>
          </p:nvSpPr>
          <p:spPr>
            <a:xfrm>
              <a:off x="616550" y="744600"/>
              <a:ext cx="936200" cy="893025"/>
            </a:xfrm>
            <a:custGeom>
              <a:rect b="b" l="l" r="r" t="t"/>
              <a:pathLst>
                <a:path extrusionOk="0" h="35721" w="37448">
                  <a:moveTo>
                    <a:pt x="21003" y="1"/>
                  </a:moveTo>
                  <a:cubicBezTo>
                    <a:pt x="20950" y="1"/>
                    <a:pt x="20897" y="16"/>
                    <a:pt x="20852" y="46"/>
                  </a:cubicBezTo>
                  <a:lnTo>
                    <a:pt x="18177" y="2356"/>
                  </a:lnTo>
                  <a:cubicBezTo>
                    <a:pt x="18177" y="2356"/>
                    <a:pt x="18146" y="2387"/>
                    <a:pt x="18146" y="2387"/>
                  </a:cubicBezTo>
                  <a:lnTo>
                    <a:pt x="91" y="26946"/>
                  </a:lnTo>
                  <a:cubicBezTo>
                    <a:pt x="0" y="27068"/>
                    <a:pt x="61" y="27220"/>
                    <a:pt x="182" y="27281"/>
                  </a:cubicBezTo>
                  <a:lnTo>
                    <a:pt x="2523" y="28436"/>
                  </a:lnTo>
                  <a:lnTo>
                    <a:pt x="15654" y="35700"/>
                  </a:lnTo>
                  <a:cubicBezTo>
                    <a:pt x="15692" y="35713"/>
                    <a:pt x="15735" y="35720"/>
                    <a:pt x="15776" y="35720"/>
                  </a:cubicBezTo>
                  <a:cubicBezTo>
                    <a:pt x="15835" y="35720"/>
                    <a:pt x="15892" y="35705"/>
                    <a:pt x="15927" y="35670"/>
                  </a:cubicBezTo>
                  <a:cubicBezTo>
                    <a:pt x="16657" y="35092"/>
                    <a:pt x="20274" y="32083"/>
                    <a:pt x="25320" y="27433"/>
                  </a:cubicBezTo>
                  <a:cubicBezTo>
                    <a:pt x="30730" y="22417"/>
                    <a:pt x="37204" y="14666"/>
                    <a:pt x="37204" y="14666"/>
                  </a:cubicBezTo>
                  <a:cubicBezTo>
                    <a:pt x="37448" y="14454"/>
                    <a:pt x="37448" y="14089"/>
                    <a:pt x="37204" y="13876"/>
                  </a:cubicBezTo>
                  <a:cubicBezTo>
                    <a:pt x="36779" y="13451"/>
                    <a:pt x="35867" y="12600"/>
                    <a:pt x="34286" y="11171"/>
                  </a:cubicBezTo>
                  <a:cubicBezTo>
                    <a:pt x="31824" y="9013"/>
                    <a:pt x="22493" y="1171"/>
                    <a:pt x="21155" y="46"/>
                  </a:cubicBezTo>
                  <a:cubicBezTo>
                    <a:pt x="21110" y="16"/>
                    <a:pt x="21057" y="1"/>
                    <a:pt x="2100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62"/>
            <p:cNvSpPr/>
            <p:nvPr/>
          </p:nvSpPr>
          <p:spPr>
            <a:xfrm>
              <a:off x="1118825" y="951075"/>
              <a:ext cx="191525" cy="163425"/>
            </a:xfrm>
            <a:custGeom>
              <a:rect b="b" l="l" r="r" t="t"/>
              <a:pathLst>
                <a:path extrusionOk="0" h="6537" w="7661">
                  <a:moveTo>
                    <a:pt x="426" y="0"/>
                  </a:moveTo>
                  <a:cubicBezTo>
                    <a:pt x="317" y="0"/>
                    <a:pt x="206" y="46"/>
                    <a:pt x="122" y="146"/>
                  </a:cubicBezTo>
                  <a:cubicBezTo>
                    <a:pt x="1" y="298"/>
                    <a:pt x="31" y="541"/>
                    <a:pt x="183" y="663"/>
                  </a:cubicBezTo>
                  <a:lnTo>
                    <a:pt x="6992" y="6468"/>
                  </a:lnTo>
                  <a:cubicBezTo>
                    <a:pt x="7052" y="6499"/>
                    <a:pt x="7144" y="6529"/>
                    <a:pt x="7235" y="6529"/>
                  </a:cubicBezTo>
                  <a:cubicBezTo>
                    <a:pt x="7251" y="6534"/>
                    <a:pt x="7268" y="6537"/>
                    <a:pt x="7286" y="6537"/>
                  </a:cubicBezTo>
                  <a:cubicBezTo>
                    <a:pt x="7368" y="6537"/>
                    <a:pt x="7464" y="6483"/>
                    <a:pt x="7539" y="6407"/>
                  </a:cubicBezTo>
                  <a:cubicBezTo>
                    <a:pt x="7660" y="6255"/>
                    <a:pt x="7630" y="6012"/>
                    <a:pt x="7478" y="5860"/>
                  </a:cubicBezTo>
                  <a:lnTo>
                    <a:pt x="669" y="85"/>
                  </a:lnTo>
                  <a:cubicBezTo>
                    <a:pt x="601" y="31"/>
                    <a:pt x="514" y="0"/>
                    <a:pt x="4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62"/>
            <p:cNvSpPr/>
            <p:nvPr/>
          </p:nvSpPr>
          <p:spPr>
            <a:xfrm>
              <a:off x="1078550" y="994400"/>
              <a:ext cx="190750" cy="164750"/>
            </a:xfrm>
            <a:custGeom>
              <a:rect b="b" l="l" r="r" t="t"/>
              <a:pathLst>
                <a:path extrusionOk="0" h="6590" w="7630">
                  <a:moveTo>
                    <a:pt x="413" y="0"/>
                  </a:moveTo>
                  <a:cubicBezTo>
                    <a:pt x="308" y="0"/>
                    <a:pt x="206" y="45"/>
                    <a:pt x="122" y="146"/>
                  </a:cubicBezTo>
                  <a:cubicBezTo>
                    <a:pt x="1" y="298"/>
                    <a:pt x="1" y="541"/>
                    <a:pt x="153" y="662"/>
                  </a:cubicBezTo>
                  <a:lnTo>
                    <a:pt x="6931" y="6498"/>
                  </a:lnTo>
                  <a:cubicBezTo>
                    <a:pt x="7022" y="6559"/>
                    <a:pt x="7113" y="6589"/>
                    <a:pt x="7174" y="6589"/>
                  </a:cubicBezTo>
                  <a:cubicBezTo>
                    <a:pt x="7296" y="6589"/>
                    <a:pt x="7417" y="6529"/>
                    <a:pt x="7478" y="6437"/>
                  </a:cubicBezTo>
                  <a:cubicBezTo>
                    <a:pt x="7630" y="6285"/>
                    <a:pt x="7600" y="6042"/>
                    <a:pt x="7448" y="5921"/>
                  </a:cubicBezTo>
                  <a:lnTo>
                    <a:pt x="669" y="85"/>
                  </a:lnTo>
                  <a:cubicBezTo>
                    <a:pt x="587" y="30"/>
                    <a:pt x="499" y="0"/>
                    <a:pt x="41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62"/>
            <p:cNvSpPr/>
            <p:nvPr/>
          </p:nvSpPr>
          <p:spPr>
            <a:xfrm>
              <a:off x="1041325" y="1033375"/>
              <a:ext cx="196075" cy="159975"/>
            </a:xfrm>
            <a:custGeom>
              <a:rect b="b" l="l" r="r" t="t"/>
              <a:pathLst>
                <a:path extrusionOk="0" h="6399" w="7843">
                  <a:moveTo>
                    <a:pt x="446" y="1"/>
                  </a:moveTo>
                  <a:cubicBezTo>
                    <a:pt x="335" y="1"/>
                    <a:pt x="223" y="48"/>
                    <a:pt x="152" y="137"/>
                  </a:cubicBezTo>
                  <a:cubicBezTo>
                    <a:pt x="0" y="319"/>
                    <a:pt x="31" y="532"/>
                    <a:pt x="213" y="684"/>
                  </a:cubicBezTo>
                  <a:lnTo>
                    <a:pt x="7174" y="6307"/>
                  </a:lnTo>
                  <a:cubicBezTo>
                    <a:pt x="7234" y="6368"/>
                    <a:pt x="7326" y="6398"/>
                    <a:pt x="7386" y="6398"/>
                  </a:cubicBezTo>
                  <a:cubicBezTo>
                    <a:pt x="7508" y="6398"/>
                    <a:pt x="7630" y="6337"/>
                    <a:pt x="7690" y="6246"/>
                  </a:cubicBezTo>
                  <a:cubicBezTo>
                    <a:pt x="7842" y="6094"/>
                    <a:pt x="7812" y="5851"/>
                    <a:pt x="7630" y="5729"/>
                  </a:cubicBezTo>
                  <a:lnTo>
                    <a:pt x="669" y="76"/>
                  </a:lnTo>
                  <a:cubicBezTo>
                    <a:pt x="606" y="25"/>
                    <a:pt x="526" y="1"/>
                    <a:pt x="4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62"/>
            <p:cNvSpPr/>
            <p:nvPr/>
          </p:nvSpPr>
          <p:spPr>
            <a:xfrm>
              <a:off x="1007125" y="1070750"/>
              <a:ext cx="186950" cy="159825"/>
            </a:xfrm>
            <a:custGeom>
              <a:rect b="b" l="l" r="r" t="t"/>
              <a:pathLst>
                <a:path extrusionOk="0" h="6393" w="7478">
                  <a:moveTo>
                    <a:pt x="413" y="1"/>
                  </a:moveTo>
                  <a:cubicBezTo>
                    <a:pt x="307" y="1"/>
                    <a:pt x="206" y="48"/>
                    <a:pt x="122" y="131"/>
                  </a:cubicBezTo>
                  <a:cubicBezTo>
                    <a:pt x="0" y="283"/>
                    <a:pt x="0" y="526"/>
                    <a:pt x="183" y="678"/>
                  </a:cubicBezTo>
                  <a:lnTo>
                    <a:pt x="6809" y="6301"/>
                  </a:lnTo>
                  <a:cubicBezTo>
                    <a:pt x="6870" y="6362"/>
                    <a:pt x="6961" y="6393"/>
                    <a:pt x="7022" y="6393"/>
                  </a:cubicBezTo>
                  <a:cubicBezTo>
                    <a:pt x="7143" y="6393"/>
                    <a:pt x="7265" y="6362"/>
                    <a:pt x="7326" y="6271"/>
                  </a:cubicBezTo>
                  <a:cubicBezTo>
                    <a:pt x="7478" y="6119"/>
                    <a:pt x="7447" y="5876"/>
                    <a:pt x="7295" y="5724"/>
                  </a:cubicBezTo>
                  <a:lnTo>
                    <a:pt x="669" y="101"/>
                  </a:lnTo>
                  <a:cubicBezTo>
                    <a:pt x="587" y="32"/>
                    <a:pt x="499" y="1"/>
                    <a:pt x="41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7" name="Google Shape;1307;p62"/>
          <p:cNvGrpSpPr/>
          <p:nvPr/>
        </p:nvGrpSpPr>
        <p:grpSpPr>
          <a:xfrm>
            <a:off x="1326404" y="500540"/>
            <a:ext cx="1830972" cy="1822411"/>
            <a:chOff x="2414491" y="671177"/>
            <a:chExt cx="1830972" cy="1822411"/>
          </a:xfrm>
        </p:grpSpPr>
        <p:sp>
          <p:nvSpPr>
            <p:cNvPr id="1308" name="Google Shape;1308;p62"/>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62"/>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62"/>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62"/>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62"/>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62"/>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62"/>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62"/>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62"/>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62"/>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62"/>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62"/>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62"/>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62"/>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62"/>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62"/>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62"/>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62"/>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62"/>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62"/>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62"/>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62"/>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62"/>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62"/>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62"/>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62"/>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62"/>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62"/>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62"/>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62"/>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62"/>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62"/>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62"/>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62"/>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2" name="Google Shape;1342;p62"/>
          <p:cNvGrpSpPr/>
          <p:nvPr/>
        </p:nvGrpSpPr>
        <p:grpSpPr>
          <a:xfrm rot="-969610">
            <a:off x="6880585" y="2461943"/>
            <a:ext cx="2217391" cy="2896369"/>
            <a:chOff x="6078061" y="1684347"/>
            <a:chExt cx="1743860" cy="2277840"/>
          </a:xfrm>
        </p:grpSpPr>
        <p:sp>
          <p:nvSpPr>
            <p:cNvPr id="1343" name="Google Shape;1343;p62"/>
            <p:cNvSpPr/>
            <p:nvPr/>
          </p:nvSpPr>
          <p:spPr>
            <a:xfrm>
              <a:off x="7384410" y="1684347"/>
              <a:ext cx="437511" cy="516459"/>
            </a:xfrm>
            <a:custGeom>
              <a:rect b="b" l="l" r="r" t="t"/>
              <a:pathLst>
                <a:path extrusionOk="0" h="10022" w="8490">
                  <a:moveTo>
                    <a:pt x="8405" y="0"/>
                  </a:moveTo>
                  <a:cubicBezTo>
                    <a:pt x="8396" y="0"/>
                    <a:pt x="8390" y="41"/>
                    <a:pt x="8390" y="41"/>
                  </a:cubicBezTo>
                  <a:cubicBezTo>
                    <a:pt x="8390" y="41"/>
                    <a:pt x="6535" y="1439"/>
                    <a:pt x="4043" y="1986"/>
                  </a:cubicBezTo>
                  <a:cubicBezTo>
                    <a:pt x="1551" y="2563"/>
                    <a:pt x="0" y="6636"/>
                    <a:pt x="487" y="8430"/>
                  </a:cubicBezTo>
                  <a:cubicBezTo>
                    <a:pt x="895" y="9870"/>
                    <a:pt x="1871" y="10021"/>
                    <a:pt x="2264" y="10021"/>
                  </a:cubicBezTo>
                  <a:cubicBezTo>
                    <a:pt x="2369" y="10021"/>
                    <a:pt x="2432" y="10010"/>
                    <a:pt x="2432" y="10010"/>
                  </a:cubicBezTo>
                  <a:cubicBezTo>
                    <a:pt x="2432" y="10010"/>
                    <a:pt x="8298" y="8794"/>
                    <a:pt x="8420" y="4053"/>
                  </a:cubicBezTo>
                  <a:cubicBezTo>
                    <a:pt x="8490" y="427"/>
                    <a:pt x="8435" y="0"/>
                    <a:pt x="840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62"/>
            <p:cNvSpPr/>
            <p:nvPr/>
          </p:nvSpPr>
          <p:spPr>
            <a:xfrm>
              <a:off x="6078061" y="2151644"/>
              <a:ext cx="1448939" cy="1810543"/>
            </a:xfrm>
            <a:custGeom>
              <a:rect b="b" l="l" r="r" t="t"/>
              <a:pathLst>
                <a:path extrusionOk="0" h="35134" w="28117">
                  <a:moveTo>
                    <a:pt x="26110" y="0"/>
                  </a:moveTo>
                  <a:cubicBezTo>
                    <a:pt x="26110" y="0"/>
                    <a:pt x="21247" y="3587"/>
                    <a:pt x="16353" y="10213"/>
                  </a:cubicBezTo>
                  <a:cubicBezTo>
                    <a:pt x="11429" y="16839"/>
                    <a:pt x="0" y="34256"/>
                    <a:pt x="1186" y="35107"/>
                  </a:cubicBezTo>
                  <a:cubicBezTo>
                    <a:pt x="1210" y="35125"/>
                    <a:pt x="1241" y="35134"/>
                    <a:pt x="1279" y="35134"/>
                  </a:cubicBezTo>
                  <a:cubicBezTo>
                    <a:pt x="3097" y="35134"/>
                    <a:pt x="20354" y="14791"/>
                    <a:pt x="24195" y="8420"/>
                  </a:cubicBezTo>
                  <a:cubicBezTo>
                    <a:pt x="28116" y="1915"/>
                    <a:pt x="27782" y="942"/>
                    <a:pt x="27782" y="942"/>
                  </a:cubicBezTo>
                  <a:lnTo>
                    <a:pt x="2611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5" name="Google Shape;1345;p62"/>
          <p:cNvSpPr/>
          <p:nvPr/>
        </p:nvSpPr>
        <p:spPr>
          <a:xfrm rot="5400000">
            <a:off x="-1836150" y="1175258"/>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62"/>
          <p:cNvSpPr/>
          <p:nvPr/>
        </p:nvSpPr>
        <p:spPr>
          <a:xfrm rot="-7977683">
            <a:off x="2160949" y="3164250"/>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62"/>
          <p:cNvSpPr/>
          <p:nvPr/>
        </p:nvSpPr>
        <p:spPr>
          <a:xfrm flipH="1" rot="4742319">
            <a:off x="6790763" y="-645967"/>
            <a:ext cx="3210858" cy="3197544"/>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5">
    <p:spTree>
      <p:nvGrpSpPr>
        <p:cNvPr id="1348" name="Shape 1348"/>
        <p:cNvGrpSpPr/>
        <p:nvPr/>
      </p:nvGrpSpPr>
      <p:grpSpPr>
        <a:xfrm>
          <a:off x="0" y="0"/>
          <a:ext cx="0" cy="0"/>
          <a:chOff x="0" y="0"/>
          <a:chExt cx="0" cy="0"/>
        </a:xfrm>
      </p:grpSpPr>
      <p:sp>
        <p:nvSpPr>
          <p:cNvPr id="1349" name="Google Shape;1349;p63"/>
          <p:cNvSpPr/>
          <p:nvPr/>
        </p:nvSpPr>
        <p:spPr>
          <a:xfrm flipH="1" rot="288619">
            <a:off x="-1653681" y="1325314"/>
            <a:ext cx="4829256" cy="4097619"/>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63"/>
          <p:cNvSpPr/>
          <p:nvPr/>
        </p:nvSpPr>
        <p:spPr>
          <a:xfrm>
            <a:off x="7777725" y="671438"/>
            <a:ext cx="2264661" cy="19975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63"/>
          <p:cNvSpPr/>
          <p:nvPr/>
        </p:nvSpPr>
        <p:spPr>
          <a:xfrm rot="8226410">
            <a:off x="757957" y="-908700"/>
            <a:ext cx="1938898" cy="3305715"/>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52" name="Google Shape;1352;p63"/>
          <p:cNvGrpSpPr/>
          <p:nvPr/>
        </p:nvGrpSpPr>
        <p:grpSpPr>
          <a:xfrm rot="-3861937">
            <a:off x="6523183" y="1380139"/>
            <a:ext cx="2023570" cy="3313878"/>
            <a:chOff x="5754175" y="3922575"/>
            <a:chExt cx="682400" cy="1117525"/>
          </a:xfrm>
        </p:grpSpPr>
        <p:sp>
          <p:nvSpPr>
            <p:cNvPr id="1353" name="Google Shape;1353;p63"/>
            <p:cNvSpPr/>
            <p:nvPr/>
          </p:nvSpPr>
          <p:spPr>
            <a:xfrm>
              <a:off x="5754175" y="4953250"/>
              <a:ext cx="70700" cy="86850"/>
            </a:xfrm>
            <a:custGeom>
              <a:rect b="b" l="l" r="r" t="t"/>
              <a:pathLst>
                <a:path extrusionOk="0" h="3474" w="2828">
                  <a:moveTo>
                    <a:pt x="1855" y="1"/>
                  </a:moveTo>
                  <a:cubicBezTo>
                    <a:pt x="1855" y="1"/>
                    <a:pt x="0" y="3283"/>
                    <a:pt x="973" y="3466"/>
                  </a:cubicBezTo>
                  <a:cubicBezTo>
                    <a:pt x="1000" y="3471"/>
                    <a:pt x="1027" y="3473"/>
                    <a:pt x="1054" y="3473"/>
                  </a:cubicBezTo>
                  <a:cubicBezTo>
                    <a:pt x="1994" y="3473"/>
                    <a:pt x="2827" y="456"/>
                    <a:pt x="2827" y="456"/>
                  </a:cubicBezTo>
                  <a:lnTo>
                    <a:pt x="185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63"/>
            <p:cNvSpPr/>
            <p:nvPr/>
          </p:nvSpPr>
          <p:spPr>
            <a:xfrm>
              <a:off x="5768600" y="4780750"/>
              <a:ext cx="193050" cy="209925"/>
            </a:xfrm>
            <a:custGeom>
              <a:rect b="b" l="l" r="r" t="t"/>
              <a:pathLst>
                <a:path extrusionOk="0" h="8397" w="7722">
                  <a:moveTo>
                    <a:pt x="1065" y="1"/>
                  </a:moveTo>
                  <a:cubicBezTo>
                    <a:pt x="1065" y="1"/>
                    <a:pt x="1" y="7812"/>
                    <a:pt x="1156" y="8359"/>
                  </a:cubicBezTo>
                  <a:cubicBezTo>
                    <a:pt x="1208" y="8384"/>
                    <a:pt x="1269" y="8396"/>
                    <a:pt x="1338" y="8396"/>
                  </a:cubicBezTo>
                  <a:cubicBezTo>
                    <a:pt x="2789" y="8396"/>
                    <a:pt x="7721" y="3131"/>
                    <a:pt x="7721" y="3131"/>
                  </a:cubicBezTo>
                  <a:lnTo>
                    <a:pt x="1065"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63"/>
            <p:cNvSpPr/>
            <p:nvPr/>
          </p:nvSpPr>
          <p:spPr>
            <a:xfrm>
              <a:off x="5795200" y="4343050"/>
              <a:ext cx="389100" cy="516000"/>
            </a:xfrm>
            <a:custGeom>
              <a:rect b="b" l="l" r="r" t="t"/>
              <a:pathLst>
                <a:path extrusionOk="0" h="20640" w="15564">
                  <a:moveTo>
                    <a:pt x="8329" y="1"/>
                  </a:moveTo>
                  <a:cubicBezTo>
                    <a:pt x="8329" y="1"/>
                    <a:pt x="7296" y="1399"/>
                    <a:pt x="5715" y="5047"/>
                  </a:cubicBezTo>
                  <a:cubicBezTo>
                    <a:pt x="4104" y="8694"/>
                    <a:pt x="1" y="17509"/>
                    <a:pt x="1" y="17509"/>
                  </a:cubicBezTo>
                  <a:lnTo>
                    <a:pt x="6657" y="20639"/>
                  </a:lnTo>
                  <a:cubicBezTo>
                    <a:pt x="6657" y="20639"/>
                    <a:pt x="7387" y="19728"/>
                    <a:pt x="9636" y="15381"/>
                  </a:cubicBezTo>
                  <a:cubicBezTo>
                    <a:pt x="12281" y="10305"/>
                    <a:pt x="15563" y="3010"/>
                    <a:pt x="15563" y="3010"/>
                  </a:cubicBezTo>
                  <a:lnTo>
                    <a:pt x="832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63"/>
            <p:cNvSpPr/>
            <p:nvPr/>
          </p:nvSpPr>
          <p:spPr>
            <a:xfrm>
              <a:off x="6003425" y="3922575"/>
              <a:ext cx="433150" cy="579525"/>
            </a:xfrm>
            <a:custGeom>
              <a:rect b="b" l="l" r="r" t="t"/>
              <a:pathLst>
                <a:path extrusionOk="0" h="23181" w="17326">
                  <a:moveTo>
                    <a:pt x="11816" y="1"/>
                  </a:moveTo>
                  <a:cubicBezTo>
                    <a:pt x="10345" y="1"/>
                    <a:pt x="8903" y="821"/>
                    <a:pt x="8085" y="2200"/>
                  </a:cubicBezTo>
                  <a:cubicBezTo>
                    <a:pt x="6535" y="4814"/>
                    <a:pt x="0" y="16820"/>
                    <a:pt x="0" y="16820"/>
                  </a:cubicBezTo>
                  <a:lnTo>
                    <a:pt x="7234" y="19829"/>
                  </a:lnTo>
                  <a:cubicBezTo>
                    <a:pt x="7234" y="19829"/>
                    <a:pt x="13515" y="6181"/>
                    <a:pt x="13978" y="6181"/>
                  </a:cubicBezTo>
                  <a:cubicBezTo>
                    <a:pt x="13979" y="6181"/>
                    <a:pt x="13981" y="6181"/>
                    <a:pt x="13982" y="6181"/>
                  </a:cubicBezTo>
                  <a:cubicBezTo>
                    <a:pt x="14469" y="6273"/>
                    <a:pt x="8237" y="17276"/>
                    <a:pt x="8481" y="20619"/>
                  </a:cubicBezTo>
                  <a:cubicBezTo>
                    <a:pt x="8589" y="22468"/>
                    <a:pt x="9616" y="23180"/>
                    <a:pt x="10214" y="23180"/>
                  </a:cubicBezTo>
                  <a:cubicBezTo>
                    <a:pt x="10451" y="23180"/>
                    <a:pt x="10621" y="23068"/>
                    <a:pt x="10639" y="22869"/>
                  </a:cubicBezTo>
                  <a:cubicBezTo>
                    <a:pt x="10730" y="22109"/>
                    <a:pt x="8845" y="21835"/>
                    <a:pt x="9757" y="19130"/>
                  </a:cubicBezTo>
                  <a:cubicBezTo>
                    <a:pt x="12493" y="10802"/>
                    <a:pt x="17326" y="5300"/>
                    <a:pt x="15411" y="2169"/>
                  </a:cubicBezTo>
                  <a:cubicBezTo>
                    <a:pt x="14477" y="660"/>
                    <a:pt x="13135" y="1"/>
                    <a:pt x="118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40" Type="http://schemas.openxmlformats.org/officeDocument/2006/relationships/slideLayout" Target="../slideLayouts/slideLayout51.xml"/><Relationship Id="rId42" Type="http://schemas.openxmlformats.org/officeDocument/2006/relationships/slideLayout" Target="../slideLayouts/slideLayout53.xml"/><Relationship Id="rId41" Type="http://schemas.openxmlformats.org/officeDocument/2006/relationships/slideLayout" Target="../slideLayouts/slideLayout52.xml"/><Relationship Id="rId44" Type="http://schemas.openxmlformats.org/officeDocument/2006/relationships/slideLayout" Target="../slideLayouts/slideLayout55.xml"/><Relationship Id="rId43" Type="http://schemas.openxmlformats.org/officeDocument/2006/relationships/slideLayout" Target="../slideLayouts/slideLayout54.xml"/><Relationship Id="rId46" Type="http://schemas.openxmlformats.org/officeDocument/2006/relationships/slideLayout" Target="../slideLayouts/slideLayout57.xml"/><Relationship Id="rId45" Type="http://schemas.openxmlformats.org/officeDocument/2006/relationships/slideLayout" Target="../slideLayouts/slideLayout56.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48" Type="http://schemas.openxmlformats.org/officeDocument/2006/relationships/slideLayout" Target="../slideLayouts/slideLayout59.xml"/><Relationship Id="rId47" Type="http://schemas.openxmlformats.org/officeDocument/2006/relationships/slideLayout" Target="../slideLayouts/slideLayout58.xml"/><Relationship Id="rId49" Type="http://schemas.openxmlformats.org/officeDocument/2006/relationships/slideLayout" Target="../slideLayouts/slideLayout6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31" Type="http://schemas.openxmlformats.org/officeDocument/2006/relationships/slideLayout" Target="../slideLayouts/slideLayout42.xml"/><Relationship Id="rId30" Type="http://schemas.openxmlformats.org/officeDocument/2006/relationships/slideLayout" Target="../slideLayouts/slideLayout41.xml"/><Relationship Id="rId33" Type="http://schemas.openxmlformats.org/officeDocument/2006/relationships/slideLayout" Target="../slideLayouts/slideLayout44.xml"/><Relationship Id="rId32" Type="http://schemas.openxmlformats.org/officeDocument/2006/relationships/slideLayout" Target="../slideLayouts/slideLayout43.xml"/><Relationship Id="rId35" Type="http://schemas.openxmlformats.org/officeDocument/2006/relationships/slideLayout" Target="../slideLayouts/slideLayout46.xml"/><Relationship Id="rId34" Type="http://schemas.openxmlformats.org/officeDocument/2006/relationships/slideLayout" Target="../slideLayouts/slideLayout45.xml"/><Relationship Id="rId37" Type="http://schemas.openxmlformats.org/officeDocument/2006/relationships/slideLayout" Target="../slideLayouts/slideLayout48.xml"/><Relationship Id="rId36" Type="http://schemas.openxmlformats.org/officeDocument/2006/relationships/slideLayout" Target="../slideLayouts/slideLayout47.xml"/><Relationship Id="rId39" Type="http://schemas.openxmlformats.org/officeDocument/2006/relationships/slideLayout" Target="../slideLayouts/slideLayout50.xml"/><Relationship Id="rId38" Type="http://schemas.openxmlformats.org/officeDocument/2006/relationships/slideLayout" Target="../slideLayouts/slideLayout49.xml"/><Relationship Id="rId20" Type="http://schemas.openxmlformats.org/officeDocument/2006/relationships/slideLayout" Target="../slideLayouts/slideLayout31.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8" Type="http://schemas.openxmlformats.org/officeDocument/2006/relationships/slideLayout" Target="../slideLayouts/slideLayout39.xml"/><Relationship Id="rId27" Type="http://schemas.openxmlformats.org/officeDocument/2006/relationships/slideLayout" Target="../slideLayouts/slideLayout38.xml"/><Relationship Id="rId29" Type="http://schemas.openxmlformats.org/officeDocument/2006/relationships/slideLayout" Target="../slideLayouts/slideLayout40.xml"/><Relationship Id="rId51" Type="http://schemas.openxmlformats.org/officeDocument/2006/relationships/theme" Target="../theme/theme3.xml"/><Relationship Id="rId50" Type="http://schemas.openxmlformats.org/officeDocument/2006/relationships/slideLayout" Target="../slideLayouts/slideLayout61.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9" Type="http://schemas.openxmlformats.org/officeDocument/2006/relationships/slideLayout" Target="../slideLayouts/slideLayout30.xml"/><Relationship Id="rId18"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1pPr>
            <a:lvl2pPr lvl="1"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2pPr>
            <a:lvl3pPr lvl="2"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3pPr>
            <a:lvl4pPr lvl="3"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4pPr>
            <a:lvl5pPr lvl="4"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5pPr>
            <a:lvl6pPr lvl="5"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6pPr>
            <a:lvl7pPr lvl="6"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7pPr>
            <a:lvl8pPr lvl="7"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8pPr>
            <a:lvl9pPr lvl="8"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00000"/>
              </a:lnSpc>
              <a:spcBef>
                <a:spcPts val="0"/>
              </a:spcBef>
              <a:spcAft>
                <a:spcPts val="0"/>
              </a:spcAft>
              <a:buClr>
                <a:schemeClr val="accent2"/>
              </a:buClr>
              <a:buSzPts val="1800"/>
              <a:buFont typeface="Manjari"/>
              <a:buChar char="●"/>
              <a:defRPr sz="1800">
                <a:solidFill>
                  <a:schemeClr val="accent2"/>
                </a:solidFill>
                <a:latin typeface="Manjari"/>
                <a:ea typeface="Manjari"/>
                <a:cs typeface="Manjari"/>
                <a:sym typeface="Manjari"/>
              </a:defRPr>
            </a:lvl1pPr>
            <a:lvl2pPr indent="-317500" lvl="1" marL="9144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2pPr>
            <a:lvl3pPr indent="-317500" lvl="2" marL="13716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3pPr>
            <a:lvl4pPr indent="-317500" lvl="3" marL="18288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4pPr>
            <a:lvl5pPr indent="-317500" lvl="4" marL="22860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5pPr>
            <a:lvl6pPr indent="-317500" lvl="5" marL="27432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6pPr>
            <a:lvl7pPr indent="-317500" lvl="6" marL="32004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7pPr>
            <a:lvl8pPr indent="-317500" lvl="7" marL="36576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8pPr>
            <a:lvl9pPr indent="-317500" lvl="8" marL="41148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9pPr>
          </a:lstStyle>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 id="2147483696" r:id="rId38"/>
    <p:sldLayoutId id="2147483697" r:id="rId39"/>
    <p:sldLayoutId id="2147483698" r:id="rId40"/>
    <p:sldLayoutId id="2147483699" r:id="rId41"/>
    <p:sldLayoutId id="2147483700" r:id="rId42"/>
    <p:sldLayoutId id="2147483701" r:id="rId43"/>
    <p:sldLayoutId id="2147483702" r:id="rId44"/>
    <p:sldLayoutId id="2147483703" r:id="rId45"/>
    <p:sldLayoutId id="2147483704" r:id="rId46"/>
    <p:sldLayoutId id="2147483705" r:id="rId47"/>
    <p:sldLayoutId id="2147483706" r:id="rId48"/>
    <p:sldLayoutId id="2147483707" r:id="rId49"/>
    <p:sldLayoutId id="2147483708" r:id="rId5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hyperlink" Target="http://www.youtube.com/watch?v=00gHqzWowPg" TargetMode="Externa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3.png"/><Relationship Id="rId6" Type="http://schemas.openxmlformats.org/officeDocument/2006/relationships/image" Target="../media/image10.jpg"/><Relationship Id="rId7"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hyperlink" Target="http://www.youtube.com/watch?v=ISba05AGqJk" TargetMode="Externa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16.png"/><Relationship Id="rId5"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360" name="Shape 1360"/>
        <p:cNvGrpSpPr/>
        <p:nvPr/>
      </p:nvGrpSpPr>
      <p:grpSpPr>
        <a:xfrm>
          <a:off x="0" y="0"/>
          <a:ext cx="0" cy="0"/>
          <a:chOff x="0" y="0"/>
          <a:chExt cx="0" cy="0"/>
        </a:xfrm>
      </p:grpSpPr>
      <p:sp>
        <p:nvSpPr>
          <p:cNvPr id="1361" name="Google Shape;1361;p64"/>
          <p:cNvSpPr txBox="1"/>
          <p:nvPr>
            <p:ph type="ctrTitle"/>
          </p:nvPr>
        </p:nvSpPr>
        <p:spPr>
          <a:xfrm>
            <a:off x="999794" y="2369275"/>
            <a:ext cx="65778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rPr lang="en-GB" sz="4800">
                <a:solidFill>
                  <a:schemeClr val="accent2"/>
                </a:solidFill>
              </a:rPr>
              <a:t>Diwygio Deddfwriaeth ar gyfer ADY/</a:t>
            </a:r>
            <a:endParaRPr sz="4800">
              <a:solidFill>
                <a:schemeClr val="accent2"/>
              </a:solidFill>
            </a:endParaRPr>
          </a:p>
          <a:p>
            <a:pPr indent="0" lvl="0" marL="0" rtl="0" algn="ctr">
              <a:spcBef>
                <a:spcPts val="0"/>
              </a:spcBef>
              <a:spcAft>
                <a:spcPts val="0"/>
              </a:spcAft>
              <a:buNone/>
            </a:pPr>
            <a:r>
              <a:rPr lang="en-GB" sz="4800">
                <a:solidFill>
                  <a:schemeClr val="accent2"/>
                </a:solidFill>
              </a:rPr>
              <a:t>ALN Reform</a:t>
            </a:r>
            <a:endParaRPr sz="4800">
              <a:solidFill>
                <a:schemeClr val="accent2"/>
              </a:solidFill>
            </a:endParaRPr>
          </a:p>
          <a:p>
            <a:pPr indent="0" lvl="0" marL="0" rtl="0" algn="ctr">
              <a:spcBef>
                <a:spcPts val="0"/>
              </a:spcBef>
              <a:spcAft>
                <a:spcPts val="0"/>
              </a:spcAft>
              <a:buNone/>
            </a:pPr>
            <a:r>
              <a:rPr lang="en-GB">
                <a:solidFill>
                  <a:schemeClr val="accent2"/>
                </a:solidFill>
              </a:rPr>
              <a:t>  </a:t>
            </a:r>
            <a:endParaRPr>
              <a:solidFill>
                <a:schemeClr val="accent2"/>
              </a:solidFill>
            </a:endParaRPr>
          </a:p>
        </p:txBody>
      </p:sp>
      <p:pic>
        <p:nvPicPr>
          <p:cNvPr id="1362" name="Google Shape;1362;p64"/>
          <p:cNvPicPr preferRelativeResize="0"/>
          <p:nvPr/>
        </p:nvPicPr>
        <p:blipFill>
          <a:blip r:embed="rId3">
            <a:alphaModFix/>
          </a:blip>
          <a:stretch>
            <a:fillRect/>
          </a:stretch>
        </p:blipFill>
        <p:spPr>
          <a:xfrm>
            <a:off x="6647025" y="2655050"/>
            <a:ext cx="1582575" cy="15825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6" name="Shape 1366"/>
        <p:cNvGrpSpPr/>
        <p:nvPr/>
      </p:nvGrpSpPr>
      <p:grpSpPr>
        <a:xfrm>
          <a:off x="0" y="0"/>
          <a:ext cx="0" cy="0"/>
          <a:chOff x="0" y="0"/>
          <a:chExt cx="0" cy="0"/>
        </a:xfrm>
      </p:grpSpPr>
      <p:sp>
        <p:nvSpPr>
          <p:cNvPr id="1367" name="Google Shape;1367;p6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Bwriad y cyflwyniad /</a:t>
            </a:r>
            <a:endParaRPr/>
          </a:p>
          <a:p>
            <a:pPr indent="0" lvl="0" marL="0" rtl="0" algn="ctr">
              <a:spcBef>
                <a:spcPts val="0"/>
              </a:spcBef>
              <a:spcAft>
                <a:spcPts val="0"/>
              </a:spcAft>
              <a:buNone/>
            </a:pPr>
            <a:r>
              <a:rPr lang="en-GB"/>
              <a:t>The aim of this presentation ...</a:t>
            </a:r>
            <a:endParaRPr/>
          </a:p>
        </p:txBody>
      </p:sp>
      <p:sp>
        <p:nvSpPr>
          <p:cNvPr id="1368" name="Google Shape;1368;p65">
            <a:hlinkClick/>
          </p:cNvPr>
          <p:cNvSpPr txBox="1"/>
          <p:nvPr>
            <p:ph idx="9" type="title"/>
          </p:nvPr>
        </p:nvSpPr>
        <p:spPr>
          <a:xfrm>
            <a:off x="13911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01</a:t>
            </a:r>
            <a:endParaRPr/>
          </a:p>
        </p:txBody>
      </p:sp>
      <p:sp>
        <p:nvSpPr>
          <p:cNvPr id="1369" name="Google Shape;1369;p65">
            <a:hlinkClick/>
          </p:cNvPr>
          <p:cNvSpPr txBox="1"/>
          <p:nvPr>
            <p:ph idx="13" type="title"/>
          </p:nvPr>
        </p:nvSpPr>
        <p:spPr>
          <a:xfrm>
            <a:off x="43718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02</a:t>
            </a:r>
            <a:endParaRPr/>
          </a:p>
        </p:txBody>
      </p:sp>
      <p:sp>
        <p:nvSpPr>
          <p:cNvPr id="1370" name="Google Shape;1370;p65"/>
          <p:cNvSpPr txBox="1"/>
          <p:nvPr>
            <p:ph idx="16" type="subTitle"/>
          </p:nvPr>
        </p:nvSpPr>
        <p:spPr>
          <a:xfrm>
            <a:off x="6428225" y="1310325"/>
            <a:ext cx="1923600" cy="102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65">
            <a:hlinkClick/>
          </p:cNvPr>
          <p:cNvSpPr txBox="1"/>
          <p:nvPr>
            <p:ph idx="20" type="title"/>
          </p:nvPr>
        </p:nvSpPr>
        <p:spPr>
          <a:xfrm>
            <a:off x="7180450" y="407290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03</a:t>
            </a:r>
            <a:endParaRPr/>
          </a:p>
        </p:txBody>
      </p:sp>
      <p:pic>
        <p:nvPicPr>
          <p:cNvPr id="1372" name="Google Shape;1372;p65"/>
          <p:cNvPicPr preferRelativeResize="0"/>
          <p:nvPr/>
        </p:nvPicPr>
        <p:blipFill>
          <a:blip r:embed="rId3">
            <a:alphaModFix/>
          </a:blip>
          <a:stretch>
            <a:fillRect/>
          </a:stretch>
        </p:blipFill>
        <p:spPr>
          <a:xfrm>
            <a:off x="536625" y="1719903"/>
            <a:ext cx="2637901" cy="2035388"/>
          </a:xfrm>
          <a:prstGeom prst="rect">
            <a:avLst/>
          </a:prstGeom>
          <a:noFill/>
          <a:ln>
            <a:noFill/>
          </a:ln>
        </p:spPr>
      </p:pic>
      <p:pic>
        <p:nvPicPr>
          <p:cNvPr id="1373" name="Google Shape;1373;p65"/>
          <p:cNvPicPr preferRelativeResize="0"/>
          <p:nvPr/>
        </p:nvPicPr>
        <p:blipFill>
          <a:blip r:embed="rId4">
            <a:alphaModFix/>
          </a:blip>
          <a:stretch>
            <a:fillRect/>
          </a:stretch>
        </p:blipFill>
        <p:spPr>
          <a:xfrm>
            <a:off x="6280236" y="1118612"/>
            <a:ext cx="2071589" cy="2900200"/>
          </a:xfrm>
          <a:prstGeom prst="rect">
            <a:avLst/>
          </a:prstGeom>
          <a:noFill/>
          <a:ln>
            <a:noFill/>
          </a:ln>
        </p:spPr>
      </p:pic>
      <p:pic>
        <p:nvPicPr>
          <p:cNvPr id="1374" name="Google Shape;1374;p65"/>
          <p:cNvPicPr preferRelativeResize="0"/>
          <p:nvPr/>
        </p:nvPicPr>
        <p:blipFill>
          <a:blip r:embed="rId5">
            <a:alphaModFix/>
          </a:blip>
          <a:stretch>
            <a:fillRect/>
          </a:stretch>
        </p:blipFill>
        <p:spPr>
          <a:xfrm>
            <a:off x="3486638" y="1520113"/>
            <a:ext cx="2170713" cy="217071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378" name="Shape 1378"/>
        <p:cNvGrpSpPr/>
        <p:nvPr/>
      </p:nvGrpSpPr>
      <p:grpSpPr>
        <a:xfrm>
          <a:off x="0" y="0"/>
          <a:ext cx="0" cy="0"/>
          <a:chOff x="0" y="0"/>
          <a:chExt cx="0" cy="0"/>
        </a:xfrm>
      </p:grpSpPr>
      <p:pic>
        <p:nvPicPr>
          <p:cNvPr descr="To see this film in Welsh - go to https://www.youtube.com/watch?v=jtmk2lwpFsQ&amp;list=PLTZvaU9CIF5uvYFlb7d-1dUErSMTpg9l3&amp;index=3&amp;t=9s&#10;&#10;https://gov.wales/additional-learning-needs-transformation-programme-introduction" id="1379" name="Google Shape;1379;p66" title="Additional Learning Needs in Wales – what’s happening?">
            <a:hlinkClick r:id="rId3"/>
          </p:cNvPr>
          <p:cNvPicPr preferRelativeResize="0"/>
          <p:nvPr/>
        </p:nvPicPr>
        <p:blipFill>
          <a:blip r:embed="rId4">
            <a:alphaModFix/>
          </a:blip>
          <a:stretch>
            <a:fillRect/>
          </a:stretch>
        </p:blipFill>
        <p:spPr>
          <a:xfrm>
            <a:off x="2040900" y="857250"/>
            <a:ext cx="4572000" cy="342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79"/>
                                        </p:tgtEl>
                                        <p:attrNameLst>
                                          <p:attrName>style.visibility</p:attrName>
                                        </p:attrNameLst>
                                      </p:cBhvr>
                                      <p:to>
                                        <p:strVal val="visible"/>
                                      </p:to>
                                    </p:set>
                                    <p:animEffect filter="fade" transition="in">
                                      <p:cBhvr>
                                        <p:cTn dur="1000"/>
                                        <p:tgtEl>
                                          <p:spTgt spid="1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3" name="Shape 1383"/>
        <p:cNvGrpSpPr/>
        <p:nvPr/>
      </p:nvGrpSpPr>
      <p:grpSpPr>
        <a:xfrm>
          <a:off x="0" y="0"/>
          <a:ext cx="0" cy="0"/>
          <a:chOff x="0" y="0"/>
          <a:chExt cx="0" cy="0"/>
        </a:xfrm>
      </p:grpSpPr>
      <p:sp>
        <p:nvSpPr>
          <p:cNvPr id="1384" name="Google Shape;1384;p67"/>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Main Principles of the new ALN ACT</a:t>
            </a:r>
            <a:endParaRPr/>
          </a:p>
        </p:txBody>
      </p:sp>
      <p:sp>
        <p:nvSpPr>
          <p:cNvPr id="1385" name="Google Shape;1385;p67"/>
          <p:cNvSpPr txBox="1"/>
          <p:nvPr>
            <p:ph idx="7" type="subTitle"/>
          </p:nvPr>
        </p:nvSpPr>
        <p:spPr>
          <a:xfrm>
            <a:off x="713250" y="2290750"/>
            <a:ext cx="27414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t>Rights of the child and the parents</a:t>
            </a:r>
            <a:endParaRPr b="1" sz="1800"/>
          </a:p>
        </p:txBody>
      </p:sp>
      <p:sp>
        <p:nvSpPr>
          <p:cNvPr id="1386" name="Google Shape;1386;p67">
            <a:hlinkClick/>
          </p:cNvPr>
          <p:cNvSpPr txBox="1"/>
          <p:nvPr>
            <p:ph idx="9" type="title"/>
          </p:nvPr>
        </p:nvSpPr>
        <p:spPr>
          <a:xfrm>
            <a:off x="428975" y="119465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01</a:t>
            </a:r>
            <a:endParaRPr/>
          </a:p>
        </p:txBody>
      </p:sp>
      <p:sp>
        <p:nvSpPr>
          <p:cNvPr id="1387" name="Google Shape;1387;p67">
            <a:hlinkClick/>
          </p:cNvPr>
          <p:cNvSpPr txBox="1"/>
          <p:nvPr>
            <p:ph idx="13" type="title"/>
          </p:nvPr>
        </p:nvSpPr>
        <p:spPr>
          <a:xfrm>
            <a:off x="3314700" y="126590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02</a:t>
            </a:r>
            <a:endParaRPr/>
          </a:p>
        </p:txBody>
      </p:sp>
      <p:sp>
        <p:nvSpPr>
          <p:cNvPr id="1388" name="Google Shape;1388;p67">
            <a:hlinkClick/>
          </p:cNvPr>
          <p:cNvSpPr txBox="1"/>
          <p:nvPr>
            <p:ph idx="20" type="title"/>
          </p:nvPr>
        </p:nvSpPr>
        <p:spPr>
          <a:xfrm>
            <a:off x="5918100" y="13103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03</a:t>
            </a:r>
            <a:endParaRPr/>
          </a:p>
        </p:txBody>
      </p:sp>
      <p:sp>
        <p:nvSpPr>
          <p:cNvPr id="1389" name="Google Shape;1389;p67"/>
          <p:cNvSpPr txBox="1"/>
          <p:nvPr>
            <p:ph idx="7" type="subTitle"/>
          </p:nvPr>
        </p:nvSpPr>
        <p:spPr>
          <a:xfrm>
            <a:off x="3354588" y="2284825"/>
            <a:ext cx="30258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700"/>
              <a:t>Same rights and entitlements whatever the age or setting </a:t>
            </a:r>
            <a:endParaRPr b="1" sz="1700"/>
          </a:p>
        </p:txBody>
      </p:sp>
      <p:sp>
        <p:nvSpPr>
          <p:cNvPr id="1390" name="Google Shape;1390;p67"/>
          <p:cNvSpPr txBox="1"/>
          <p:nvPr>
            <p:ph idx="7" type="subTitle"/>
          </p:nvPr>
        </p:nvSpPr>
        <p:spPr>
          <a:xfrm>
            <a:off x="6340425" y="2585431"/>
            <a:ext cx="19236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a:t>Single system</a:t>
            </a:r>
            <a:endParaRPr b="1"/>
          </a:p>
        </p:txBody>
      </p:sp>
      <p:sp>
        <p:nvSpPr>
          <p:cNvPr id="1391" name="Google Shape;1391;p67">
            <a:hlinkClick/>
          </p:cNvPr>
          <p:cNvSpPr txBox="1"/>
          <p:nvPr>
            <p:ph idx="9" type="title"/>
          </p:nvPr>
        </p:nvSpPr>
        <p:spPr>
          <a:xfrm>
            <a:off x="643200" y="29967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04</a:t>
            </a:r>
            <a:endParaRPr/>
          </a:p>
        </p:txBody>
      </p:sp>
      <p:sp>
        <p:nvSpPr>
          <p:cNvPr id="1392" name="Google Shape;1392;p67">
            <a:hlinkClick/>
          </p:cNvPr>
          <p:cNvSpPr txBox="1"/>
          <p:nvPr>
            <p:ph idx="9" type="title"/>
          </p:nvPr>
        </p:nvSpPr>
        <p:spPr>
          <a:xfrm>
            <a:off x="5548550" y="309197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05</a:t>
            </a:r>
            <a:endParaRPr/>
          </a:p>
        </p:txBody>
      </p:sp>
      <p:sp>
        <p:nvSpPr>
          <p:cNvPr id="1393" name="Google Shape;1393;p67"/>
          <p:cNvSpPr txBox="1"/>
          <p:nvPr>
            <p:ph idx="7" type="subTitle"/>
          </p:nvPr>
        </p:nvSpPr>
        <p:spPr>
          <a:xfrm>
            <a:off x="1152450" y="4378925"/>
            <a:ext cx="36684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t>A fair and transparent system for all</a:t>
            </a:r>
            <a:endParaRPr b="1" sz="1800"/>
          </a:p>
        </p:txBody>
      </p:sp>
      <p:sp>
        <p:nvSpPr>
          <p:cNvPr id="1394" name="Google Shape;1394;p67"/>
          <p:cNvSpPr txBox="1"/>
          <p:nvPr>
            <p:ph idx="7" type="subTitle"/>
          </p:nvPr>
        </p:nvSpPr>
        <p:spPr>
          <a:xfrm>
            <a:off x="6278250" y="4624606"/>
            <a:ext cx="19236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t>Bilingual</a:t>
            </a:r>
            <a:endParaRPr b="1" sz="1800"/>
          </a:p>
        </p:txBody>
      </p:sp>
      <p:pic>
        <p:nvPicPr>
          <p:cNvPr id="1395" name="Google Shape;1395;p67"/>
          <p:cNvPicPr preferRelativeResize="0"/>
          <p:nvPr/>
        </p:nvPicPr>
        <p:blipFill>
          <a:blip r:embed="rId3">
            <a:alphaModFix/>
          </a:blip>
          <a:stretch>
            <a:fillRect/>
          </a:stretch>
        </p:blipFill>
        <p:spPr>
          <a:xfrm>
            <a:off x="4186463" y="995687"/>
            <a:ext cx="1362075" cy="1332100"/>
          </a:xfrm>
          <a:prstGeom prst="rect">
            <a:avLst/>
          </a:prstGeom>
          <a:noFill/>
          <a:ln>
            <a:noFill/>
          </a:ln>
        </p:spPr>
      </p:pic>
      <p:pic>
        <p:nvPicPr>
          <p:cNvPr id="1396" name="Google Shape;1396;p67"/>
          <p:cNvPicPr preferRelativeResize="0"/>
          <p:nvPr/>
        </p:nvPicPr>
        <p:blipFill>
          <a:blip r:embed="rId4">
            <a:alphaModFix/>
          </a:blip>
          <a:stretch>
            <a:fillRect/>
          </a:stretch>
        </p:blipFill>
        <p:spPr>
          <a:xfrm>
            <a:off x="6420300" y="719493"/>
            <a:ext cx="1884476" cy="1884476"/>
          </a:xfrm>
          <a:prstGeom prst="rect">
            <a:avLst/>
          </a:prstGeom>
          <a:noFill/>
          <a:ln>
            <a:noFill/>
          </a:ln>
        </p:spPr>
      </p:pic>
      <p:pic>
        <p:nvPicPr>
          <p:cNvPr id="1397" name="Google Shape;1397;p67"/>
          <p:cNvPicPr preferRelativeResize="0"/>
          <p:nvPr/>
        </p:nvPicPr>
        <p:blipFill>
          <a:blip r:embed="rId5">
            <a:alphaModFix/>
          </a:blip>
          <a:stretch>
            <a:fillRect/>
          </a:stretch>
        </p:blipFill>
        <p:spPr>
          <a:xfrm>
            <a:off x="1152450" y="3259323"/>
            <a:ext cx="3567024" cy="1029300"/>
          </a:xfrm>
          <a:prstGeom prst="rect">
            <a:avLst/>
          </a:prstGeom>
          <a:noFill/>
          <a:ln>
            <a:noFill/>
          </a:ln>
        </p:spPr>
      </p:pic>
      <p:pic>
        <p:nvPicPr>
          <p:cNvPr id="1398" name="Google Shape;1398;p67"/>
          <p:cNvPicPr preferRelativeResize="0"/>
          <p:nvPr/>
        </p:nvPicPr>
        <p:blipFill>
          <a:blip r:embed="rId6">
            <a:alphaModFix/>
          </a:blip>
          <a:stretch>
            <a:fillRect/>
          </a:stretch>
        </p:blipFill>
        <p:spPr>
          <a:xfrm>
            <a:off x="1152444" y="963825"/>
            <a:ext cx="1862995" cy="1241026"/>
          </a:xfrm>
          <a:prstGeom prst="rect">
            <a:avLst/>
          </a:prstGeom>
          <a:noFill/>
          <a:ln>
            <a:noFill/>
          </a:ln>
        </p:spPr>
      </p:pic>
      <p:pic>
        <p:nvPicPr>
          <p:cNvPr id="1399" name="Google Shape;1399;p67"/>
          <p:cNvPicPr preferRelativeResize="0"/>
          <p:nvPr/>
        </p:nvPicPr>
        <p:blipFill>
          <a:blip r:embed="rId7">
            <a:alphaModFix/>
          </a:blip>
          <a:stretch>
            <a:fillRect/>
          </a:stretch>
        </p:blipFill>
        <p:spPr>
          <a:xfrm>
            <a:off x="6420298" y="3048000"/>
            <a:ext cx="1884474" cy="16636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3" name="Shape 1403"/>
        <p:cNvGrpSpPr/>
        <p:nvPr/>
      </p:nvGrpSpPr>
      <p:grpSpPr>
        <a:xfrm>
          <a:off x="0" y="0"/>
          <a:ext cx="0" cy="0"/>
          <a:chOff x="0" y="0"/>
          <a:chExt cx="0" cy="0"/>
        </a:xfrm>
      </p:grpSpPr>
      <p:sp>
        <p:nvSpPr>
          <p:cNvPr id="1404" name="Google Shape;1404;p68"/>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2200">
                <a:solidFill>
                  <a:schemeClr val="dk1"/>
                </a:solidFill>
              </a:rPr>
              <a:t>B</a:t>
            </a:r>
            <a:r>
              <a:rPr lang="en-GB" sz="2200"/>
              <a:t>What are the main differences at school?</a:t>
            </a:r>
            <a:endParaRPr/>
          </a:p>
        </p:txBody>
      </p:sp>
      <p:sp>
        <p:nvSpPr>
          <p:cNvPr id="1405" name="Google Shape;1405;p68"/>
          <p:cNvSpPr/>
          <p:nvPr/>
        </p:nvSpPr>
        <p:spPr>
          <a:xfrm>
            <a:off x="1089500" y="1510650"/>
            <a:ext cx="3012600" cy="31131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1406" name="Google Shape;1406;p68"/>
          <p:cNvSpPr/>
          <p:nvPr/>
        </p:nvSpPr>
        <p:spPr>
          <a:xfrm>
            <a:off x="5041900" y="1510650"/>
            <a:ext cx="3012600" cy="31758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1407" name="Google Shape;1407;p68"/>
          <p:cNvSpPr txBox="1"/>
          <p:nvPr>
            <p:ph idx="1" type="body"/>
          </p:nvPr>
        </p:nvSpPr>
        <p:spPr>
          <a:xfrm>
            <a:off x="1101975" y="1571625"/>
            <a:ext cx="2954400" cy="3316200"/>
          </a:xfrm>
          <a:prstGeom prst="rect">
            <a:avLst/>
          </a:prstGeom>
        </p:spPr>
        <p:txBody>
          <a:bodyPr anchorCtr="0" anchor="t" bIns="91425" lIns="91425" spcFirstLastPara="1" rIns="91425" wrap="square" tIns="91425">
            <a:noAutofit/>
          </a:bodyPr>
          <a:lstStyle/>
          <a:p>
            <a:pPr indent="-336550" lvl="0" marL="457200" rtl="0" algn="l">
              <a:spcBef>
                <a:spcPts val="0"/>
              </a:spcBef>
              <a:spcAft>
                <a:spcPts val="0"/>
              </a:spcAft>
              <a:buClr>
                <a:srgbClr val="40474B"/>
              </a:buClr>
              <a:buSzPts val="1700"/>
              <a:buFont typeface="Manjari"/>
              <a:buAutoNum type="arabicPeriod"/>
            </a:pPr>
            <a:r>
              <a:rPr b="1" lang="en-GB" sz="1700">
                <a:solidFill>
                  <a:srgbClr val="40474B"/>
                </a:solidFill>
              </a:rPr>
              <a:t>Around **% of pupils on the SEN register</a:t>
            </a:r>
            <a:endParaRPr b="1" sz="1700">
              <a:solidFill>
                <a:srgbClr val="40474B"/>
              </a:solidFill>
            </a:endParaRPr>
          </a:p>
          <a:p>
            <a:pPr indent="-336550" lvl="0" marL="457200" rtl="0" algn="l">
              <a:spcBef>
                <a:spcPts val="0"/>
              </a:spcBef>
              <a:spcAft>
                <a:spcPts val="0"/>
              </a:spcAft>
              <a:buClr>
                <a:srgbClr val="40474B"/>
              </a:buClr>
              <a:buSzPts val="1700"/>
              <a:buAutoNum type="arabicPeriod"/>
            </a:pPr>
            <a:r>
              <a:rPr b="1" lang="en-GB" sz="1700">
                <a:solidFill>
                  <a:srgbClr val="40474B"/>
                </a:solidFill>
              </a:rPr>
              <a:t>3 Levels -  SA, SA+, Statements</a:t>
            </a:r>
            <a:endParaRPr b="1" sz="1700">
              <a:solidFill>
                <a:srgbClr val="40474B"/>
              </a:solidFill>
            </a:endParaRPr>
          </a:p>
          <a:p>
            <a:pPr indent="-336550" lvl="0" marL="457200" rtl="0" algn="l">
              <a:spcBef>
                <a:spcPts val="0"/>
              </a:spcBef>
              <a:spcAft>
                <a:spcPts val="0"/>
              </a:spcAft>
              <a:buClr>
                <a:srgbClr val="40474B"/>
              </a:buClr>
              <a:buSzPts val="1700"/>
              <a:buAutoNum type="arabicPeriod"/>
            </a:pPr>
            <a:r>
              <a:rPr b="1" lang="en-GB" sz="1700">
                <a:solidFill>
                  <a:srgbClr val="40474B"/>
                </a:solidFill>
              </a:rPr>
              <a:t>IEP for everyone on the register</a:t>
            </a:r>
            <a:endParaRPr b="1" sz="1700">
              <a:solidFill>
                <a:srgbClr val="40474B"/>
              </a:solidFill>
            </a:endParaRPr>
          </a:p>
          <a:p>
            <a:pPr indent="-336550" lvl="0" marL="457200" rtl="0" algn="l">
              <a:spcBef>
                <a:spcPts val="0"/>
              </a:spcBef>
              <a:spcAft>
                <a:spcPts val="0"/>
              </a:spcAft>
              <a:buClr>
                <a:srgbClr val="40474B"/>
              </a:buClr>
              <a:buSzPts val="1700"/>
              <a:buAutoNum type="arabicPeriod"/>
            </a:pPr>
            <a:r>
              <a:rPr b="1" lang="en-GB" sz="1700">
                <a:solidFill>
                  <a:srgbClr val="40474B"/>
                </a:solidFill>
              </a:rPr>
              <a:t>A pupil with learning differences (e.g. ASD or Dyslexia) tended to be on the ALN register</a:t>
            </a:r>
            <a:endParaRPr b="1" sz="1700">
              <a:solidFill>
                <a:srgbClr val="40474B"/>
              </a:solidFill>
            </a:endParaRPr>
          </a:p>
        </p:txBody>
      </p:sp>
      <p:sp>
        <p:nvSpPr>
          <p:cNvPr id="1408" name="Google Shape;1408;p68"/>
          <p:cNvSpPr txBox="1"/>
          <p:nvPr>
            <p:ph idx="2" type="body"/>
          </p:nvPr>
        </p:nvSpPr>
        <p:spPr>
          <a:xfrm>
            <a:off x="5071000" y="1466850"/>
            <a:ext cx="2954400" cy="3316200"/>
          </a:xfrm>
          <a:prstGeom prst="rect">
            <a:avLst/>
          </a:prstGeom>
        </p:spPr>
        <p:txBody>
          <a:bodyPr anchorCtr="0" anchor="t" bIns="91425" lIns="91425" spcFirstLastPara="1" rIns="91425" wrap="square" tIns="91425">
            <a:noAutofit/>
          </a:bodyPr>
          <a:lstStyle/>
          <a:p>
            <a:pPr indent="-323850" lvl="0" marL="457200" rtl="0" algn="l">
              <a:spcBef>
                <a:spcPts val="0"/>
              </a:spcBef>
              <a:spcAft>
                <a:spcPts val="0"/>
              </a:spcAft>
              <a:buClr>
                <a:srgbClr val="000000"/>
              </a:buClr>
              <a:buSzPts val="1500"/>
              <a:buAutoNum type="arabicPeriod"/>
            </a:pPr>
            <a:r>
              <a:rPr b="1" lang="en-GB" sz="1500">
                <a:solidFill>
                  <a:srgbClr val="000000"/>
                </a:solidFill>
              </a:rPr>
              <a:t>Around **% of pupils on the ALN register (this is different for every school)</a:t>
            </a:r>
            <a:endParaRPr b="1" sz="1500">
              <a:solidFill>
                <a:srgbClr val="000000"/>
              </a:solidFill>
            </a:endParaRPr>
          </a:p>
          <a:p>
            <a:pPr indent="-323850" lvl="0" marL="457200" rtl="0" algn="l">
              <a:spcBef>
                <a:spcPts val="0"/>
              </a:spcBef>
              <a:spcAft>
                <a:spcPts val="0"/>
              </a:spcAft>
              <a:buClr>
                <a:srgbClr val="000000"/>
              </a:buClr>
              <a:buSzPts val="1500"/>
              <a:buAutoNum type="arabicPeriod"/>
            </a:pPr>
            <a:r>
              <a:rPr b="1" lang="en-GB" sz="1500">
                <a:solidFill>
                  <a:srgbClr val="000000"/>
                </a:solidFill>
              </a:rPr>
              <a:t>2 levels - 1 Page profile</a:t>
            </a:r>
            <a:endParaRPr b="1" sz="1500">
              <a:solidFill>
                <a:srgbClr val="000000"/>
              </a:solidFill>
            </a:endParaRPr>
          </a:p>
          <a:p>
            <a:pPr indent="0" lvl="0" marL="457200" rtl="0" algn="l">
              <a:spcBef>
                <a:spcPts val="0"/>
              </a:spcBef>
              <a:spcAft>
                <a:spcPts val="0"/>
              </a:spcAft>
              <a:buNone/>
            </a:pPr>
            <a:r>
              <a:rPr b="1" lang="en-GB" sz="1500">
                <a:solidFill>
                  <a:srgbClr val="000000"/>
                </a:solidFill>
              </a:rPr>
              <a:t>                 Register + IDP</a:t>
            </a:r>
            <a:endParaRPr b="1" sz="1500">
              <a:solidFill>
                <a:srgbClr val="000000"/>
              </a:solidFill>
            </a:endParaRPr>
          </a:p>
          <a:p>
            <a:pPr indent="-323850" lvl="0" marL="457200" rtl="0" algn="l">
              <a:spcBef>
                <a:spcPts val="0"/>
              </a:spcBef>
              <a:spcAft>
                <a:spcPts val="0"/>
              </a:spcAft>
              <a:buClr>
                <a:srgbClr val="000000"/>
              </a:buClr>
              <a:buSzPts val="1500"/>
              <a:buAutoNum type="arabicPeriod"/>
            </a:pPr>
            <a:r>
              <a:rPr b="1" lang="en-GB" sz="1500">
                <a:solidFill>
                  <a:srgbClr val="000000"/>
                </a:solidFill>
              </a:rPr>
              <a:t>Only pupils on the ALN register have an IDP</a:t>
            </a:r>
            <a:endParaRPr b="1" sz="1500">
              <a:solidFill>
                <a:srgbClr val="000000"/>
              </a:solidFill>
            </a:endParaRPr>
          </a:p>
          <a:p>
            <a:pPr indent="-323850" lvl="0" marL="457200" rtl="0" algn="l">
              <a:spcBef>
                <a:spcPts val="0"/>
              </a:spcBef>
              <a:spcAft>
                <a:spcPts val="0"/>
              </a:spcAft>
              <a:buClr>
                <a:srgbClr val="000000"/>
              </a:buClr>
              <a:buSzPts val="1500"/>
              <a:buAutoNum type="arabicPeriod"/>
            </a:pPr>
            <a:r>
              <a:rPr b="1" lang="en-GB" sz="1500">
                <a:solidFill>
                  <a:srgbClr val="000000"/>
                </a:solidFill>
              </a:rPr>
              <a:t>Possible that children with learning differences are not on the register if it is agreed </a:t>
            </a:r>
            <a:r>
              <a:rPr b="1" lang="en-GB" sz="1500">
                <a:solidFill>
                  <a:srgbClr val="000000"/>
                </a:solidFill>
              </a:rPr>
              <a:t>that</a:t>
            </a:r>
            <a:r>
              <a:rPr b="1" lang="en-GB" sz="1500">
                <a:solidFill>
                  <a:srgbClr val="000000"/>
                </a:solidFill>
              </a:rPr>
              <a:t> they do not need additional learning provision (ALP)</a:t>
            </a:r>
            <a:endParaRPr b="1" sz="1500">
              <a:solidFill>
                <a:srgbClr val="000000"/>
              </a:solidFill>
            </a:endParaRPr>
          </a:p>
        </p:txBody>
      </p:sp>
      <p:sp>
        <p:nvSpPr>
          <p:cNvPr id="1409" name="Google Shape;1409;p68"/>
          <p:cNvSpPr txBox="1"/>
          <p:nvPr>
            <p:ph idx="3" type="subTitle"/>
          </p:nvPr>
        </p:nvSpPr>
        <p:spPr>
          <a:xfrm>
            <a:off x="1101975" y="1064525"/>
            <a:ext cx="2954400" cy="6228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lang="en-GB" sz="2000">
                <a:solidFill>
                  <a:schemeClr val="accent2"/>
                </a:solidFill>
              </a:rPr>
              <a:t>The previous system</a:t>
            </a:r>
            <a:endParaRPr sz="2000">
              <a:solidFill>
                <a:schemeClr val="accent2"/>
              </a:solidFill>
            </a:endParaRPr>
          </a:p>
        </p:txBody>
      </p:sp>
      <p:sp>
        <p:nvSpPr>
          <p:cNvPr id="1410" name="Google Shape;1410;p68"/>
          <p:cNvSpPr txBox="1"/>
          <p:nvPr>
            <p:ph idx="4" type="subTitle"/>
          </p:nvPr>
        </p:nvSpPr>
        <p:spPr>
          <a:xfrm>
            <a:off x="5071000" y="1064525"/>
            <a:ext cx="2954400" cy="5070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lang="en-GB" sz="2100">
                <a:solidFill>
                  <a:schemeClr val="accent2"/>
                </a:solidFill>
              </a:rPr>
              <a:t>The new system</a:t>
            </a:r>
            <a:endParaRPr sz="2100">
              <a:solidFill>
                <a:schemeClr val="accent2"/>
              </a:solidFill>
            </a:endParaRPr>
          </a:p>
        </p:txBody>
      </p:sp>
      <p:sp>
        <p:nvSpPr>
          <p:cNvPr id="1411" name="Google Shape;1411;p68"/>
          <p:cNvSpPr/>
          <p:nvPr/>
        </p:nvSpPr>
        <p:spPr>
          <a:xfrm flipH="1" rot="-1390808">
            <a:off x="4052075" y="2819900"/>
            <a:ext cx="1938821" cy="3305584"/>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15" name="Shape 1415"/>
        <p:cNvGrpSpPr/>
        <p:nvPr/>
      </p:nvGrpSpPr>
      <p:grpSpPr>
        <a:xfrm>
          <a:off x="0" y="0"/>
          <a:ext cx="0" cy="0"/>
          <a:chOff x="0" y="0"/>
          <a:chExt cx="0" cy="0"/>
        </a:xfrm>
      </p:grpSpPr>
      <p:sp>
        <p:nvSpPr>
          <p:cNvPr id="1416" name="Google Shape;1416;p6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Inclusive classrooms for all</a:t>
            </a:r>
            <a:endParaRPr/>
          </a:p>
        </p:txBody>
      </p:sp>
      <p:sp>
        <p:nvSpPr>
          <p:cNvPr id="1417" name="Google Shape;1417;p69"/>
          <p:cNvSpPr/>
          <p:nvPr/>
        </p:nvSpPr>
        <p:spPr>
          <a:xfrm>
            <a:off x="812919" y="2519656"/>
            <a:ext cx="6919" cy="10401"/>
          </a:xfrm>
          <a:custGeom>
            <a:rect b="b" l="l" r="r" t="t"/>
            <a:pathLst>
              <a:path extrusionOk="0" h="242" w="161">
                <a:moveTo>
                  <a:pt x="81" y="1"/>
                </a:moveTo>
                <a:lnTo>
                  <a:pt x="0" y="161"/>
                </a:lnTo>
                <a:lnTo>
                  <a:pt x="134" y="241"/>
                </a:lnTo>
                <a:cubicBezTo>
                  <a:pt x="134" y="161"/>
                  <a:pt x="134" y="108"/>
                  <a:pt x="161" y="27"/>
                </a:cubicBezTo>
                <a:lnTo>
                  <a:pt x="8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418" name="Google Shape;1418;p69"/>
          <p:cNvPicPr preferRelativeResize="0"/>
          <p:nvPr/>
        </p:nvPicPr>
        <p:blipFill>
          <a:blip r:embed="rId3">
            <a:alphaModFix/>
          </a:blip>
          <a:stretch>
            <a:fillRect/>
          </a:stretch>
        </p:blipFill>
        <p:spPr>
          <a:xfrm>
            <a:off x="414475" y="1541475"/>
            <a:ext cx="8315050" cy="24666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2" name="Shape 1422"/>
        <p:cNvGrpSpPr/>
        <p:nvPr/>
      </p:nvGrpSpPr>
      <p:grpSpPr>
        <a:xfrm>
          <a:off x="0" y="0"/>
          <a:ext cx="0" cy="0"/>
          <a:chOff x="0" y="0"/>
          <a:chExt cx="0" cy="0"/>
        </a:xfrm>
      </p:grpSpPr>
      <p:sp>
        <p:nvSpPr>
          <p:cNvPr id="1423" name="Google Shape;1423;p70"/>
          <p:cNvSpPr/>
          <p:nvPr/>
        </p:nvSpPr>
        <p:spPr>
          <a:xfrm>
            <a:off x="1450750" y="1509425"/>
            <a:ext cx="2162041" cy="2217532"/>
          </a:xfrm>
          <a:custGeom>
            <a:rect b="b" l="l" r="r" t="t"/>
            <a:pathLst>
              <a:path extrusionOk="0" h="30887" w="32332">
                <a:moveTo>
                  <a:pt x="16381" y="1"/>
                </a:moveTo>
                <a:cubicBezTo>
                  <a:pt x="0" y="1"/>
                  <a:pt x="2767" y="27024"/>
                  <a:pt x="4276" y="30887"/>
                </a:cubicBezTo>
                <a:cubicBezTo>
                  <a:pt x="4276" y="30887"/>
                  <a:pt x="10893" y="29679"/>
                  <a:pt x="17499" y="29679"/>
                </a:cubicBezTo>
                <a:cubicBezTo>
                  <a:pt x="20609" y="29679"/>
                  <a:pt x="23717" y="29947"/>
                  <a:pt x="26131" y="30735"/>
                </a:cubicBezTo>
                <a:cubicBezTo>
                  <a:pt x="28137" y="25537"/>
                  <a:pt x="32332" y="370"/>
                  <a:pt x="16739" y="5"/>
                </a:cubicBezTo>
                <a:cubicBezTo>
                  <a:pt x="16618" y="2"/>
                  <a:pt x="16499" y="1"/>
                  <a:pt x="1638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70"/>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One page profile</a:t>
            </a:r>
            <a:endParaRPr/>
          </a:p>
        </p:txBody>
      </p:sp>
      <p:sp>
        <p:nvSpPr>
          <p:cNvPr id="1425" name="Google Shape;1425;p70"/>
          <p:cNvSpPr/>
          <p:nvPr/>
        </p:nvSpPr>
        <p:spPr>
          <a:xfrm>
            <a:off x="1450750" y="3306585"/>
            <a:ext cx="2162065" cy="1043754"/>
          </a:xfrm>
          <a:custGeom>
            <a:rect b="b" l="l" r="r" t="t"/>
            <a:pathLst>
              <a:path extrusionOk="0" h="18269" w="37843">
                <a:moveTo>
                  <a:pt x="19727" y="0"/>
                </a:moveTo>
                <a:cubicBezTo>
                  <a:pt x="3709" y="0"/>
                  <a:pt x="0" y="18268"/>
                  <a:pt x="0" y="18268"/>
                </a:cubicBezTo>
                <a:lnTo>
                  <a:pt x="37843" y="18268"/>
                </a:lnTo>
                <a:cubicBezTo>
                  <a:pt x="37843" y="18268"/>
                  <a:pt x="35746" y="0"/>
                  <a:pt x="1972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70"/>
          <p:cNvSpPr/>
          <p:nvPr/>
        </p:nvSpPr>
        <p:spPr>
          <a:xfrm>
            <a:off x="1744235" y="2216058"/>
            <a:ext cx="340395" cy="340395"/>
          </a:xfrm>
          <a:custGeom>
            <a:rect b="b" l="l" r="r" t="t"/>
            <a:pathLst>
              <a:path extrusionOk="0" h="5958" w="5958">
                <a:moveTo>
                  <a:pt x="2979" y="0"/>
                </a:moveTo>
                <a:cubicBezTo>
                  <a:pt x="1338" y="0"/>
                  <a:pt x="0" y="1337"/>
                  <a:pt x="0" y="2979"/>
                </a:cubicBezTo>
                <a:cubicBezTo>
                  <a:pt x="0" y="4620"/>
                  <a:pt x="1338" y="5958"/>
                  <a:pt x="2979" y="5958"/>
                </a:cubicBezTo>
                <a:cubicBezTo>
                  <a:pt x="4620" y="5958"/>
                  <a:pt x="5958" y="4620"/>
                  <a:pt x="5958" y="2979"/>
                </a:cubicBezTo>
                <a:cubicBezTo>
                  <a:pt x="5958" y="1337"/>
                  <a:pt x="4620" y="0"/>
                  <a:pt x="2979" y="0"/>
                </a:cubicBez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70"/>
          <p:cNvSpPr/>
          <p:nvPr/>
        </p:nvSpPr>
        <p:spPr>
          <a:xfrm>
            <a:off x="3004958" y="2216058"/>
            <a:ext cx="340395" cy="340395"/>
          </a:xfrm>
          <a:custGeom>
            <a:rect b="b" l="l" r="r" t="t"/>
            <a:pathLst>
              <a:path extrusionOk="0" h="5958" w="5958">
                <a:moveTo>
                  <a:pt x="2979" y="0"/>
                </a:moveTo>
                <a:cubicBezTo>
                  <a:pt x="1338" y="0"/>
                  <a:pt x="0" y="1337"/>
                  <a:pt x="0" y="2979"/>
                </a:cubicBezTo>
                <a:cubicBezTo>
                  <a:pt x="0" y="4620"/>
                  <a:pt x="1338" y="5958"/>
                  <a:pt x="2979" y="5958"/>
                </a:cubicBezTo>
                <a:cubicBezTo>
                  <a:pt x="4621" y="5958"/>
                  <a:pt x="5958" y="4620"/>
                  <a:pt x="5958" y="2979"/>
                </a:cubicBezTo>
                <a:cubicBezTo>
                  <a:pt x="5958" y="1337"/>
                  <a:pt x="4621" y="0"/>
                  <a:pt x="2979" y="0"/>
                </a:cubicBez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70"/>
          <p:cNvSpPr/>
          <p:nvPr/>
        </p:nvSpPr>
        <p:spPr>
          <a:xfrm>
            <a:off x="2391936" y="2625862"/>
            <a:ext cx="371704" cy="592235"/>
          </a:xfrm>
          <a:custGeom>
            <a:rect b="b" l="l" r="r" t="t"/>
            <a:pathLst>
              <a:path extrusionOk="0" h="10366" w="6506">
                <a:moveTo>
                  <a:pt x="6019" y="0"/>
                </a:moveTo>
                <a:lnTo>
                  <a:pt x="852" y="700"/>
                </a:lnTo>
                <a:lnTo>
                  <a:pt x="1" y="10365"/>
                </a:lnTo>
                <a:cubicBezTo>
                  <a:pt x="1703" y="10153"/>
                  <a:pt x="4499" y="9362"/>
                  <a:pt x="6505" y="6596"/>
                </a:cubicBezTo>
                <a:lnTo>
                  <a:pt x="6019" y="0"/>
                </a:ln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70"/>
          <p:cNvSpPr/>
          <p:nvPr/>
        </p:nvSpPr>
        <p:spPr>
          <a:xfrm>
            <a:off x="1956079" y="1512025"/>
            <a:ext cx="1187899" cy="1425170"/>
          </a:xfrm>
          <a:custGeom>
            <a:rect b="b" l="l" r="r" t="t"/>
            <a:pathLst>
              <a:path extrusionOk="0" h="24945" w="20792">
                <a:moveTo>
                  <a:pt x="11089" y="1"/>
                </a:moveTo>
                <a:cubicBezTo>
                  <a:pt x="9002" y="1"/>
                  <a:pt x="65" y="689"/>
                  <a:pt x="92" y="12475"/>
                </a:cubicBezTo>
                <a:cubicBezTo>
                  <a:pt x="0" y="14056"/>
                  <a:pt x="92" y="14542"/>
                  <a:pt x="244" y="16092"/>
                </a:cubicBezTo>
                <a:cubicBezTo>
                  <a:pt x="608" y="19223"/>
                  <a:pt x="2098" y="21928"/>
                  <a:pt x="4925" y="23448"/>
                </a:cubicBezTo>
                <a:cubicBezTo>
                  <a:pt x="6673" y="24388"/>
                  <a:pt x="8816" y="24944"/>
                  <a:pt x="10917" y="24944"/>
                </a:cubicBezTo>
                <a:cubicBezTo>
                  <a:pt x="12212" y="24944"/>
                  <a:pt x="13491" y="24732"/>
                  <a:pt x="14651" y="24269"/>
                </a:cubicBezTo>
                <a:cubicBezTo>
                  <a:pt x="16992" y="23296"/>
                  <a:pt x="18785" y="21563"/>
                  <a:pt x="19727" y="19253"/>
                </a:cubicBezTo>
                <a:cubicBezTo>
                  <a:pt x="20761" y="16639"/>
                  <a:pt x="20791" y="13265"/>
                  <a:pt x="20639" y="10408"/>
                </a:cubicBezTo>
                <a:cubicBezTo>
                  <a:pt x="20137" y="156"/>
                  <a:pt x="11996" y="13"/>
                  <a:pt x="11540" y="13"/>
                </a:cubicBezTo>
                <a:cubicBezTo>
                  <a:pt x="11527" y="13"/>
                  <a:pt x="11520" y="13"/>
                  <a:pt x="11520" y="13"/>
                </a:cubicBezTo>
                <a:cubicBezTo>
                  <a:pt x="11520" y="13"/>
                  <a:pt x="11364" y="1"/>
                  <a:pt x="11089" y="1"/>
                </a:cubicBez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70"/>
          <p:cNvSpPr/>
          <p:nvPr/>
        </p:nvSpPr>
        <p:spPr>
          <a:xfrm>
            <a:off x="2371140" y="3002702"/>
            <a:ext cx="425466" cy="604348"/>
          </a:xfrm>
          <a:custGeom>
            <a:rect b="b" l="l" r="r" t="t"/>
            <a:pathLst>
              <a:path extrusionOk="0" h="10578" w="7447">
                <a:moveTo>
                  <a:pt x="6869" y="0"/>
                </a:moveTo>
                <a:cubicBezTo>
                  <a:pt x="4863" y="2766"/>
                  <a:pt x="2067" y="3557"/>
                  <a:pt x="365" y="3769"/>
                </a:cubicBezTo>
                <a:lnTo>
                  <a:pt x="0" y="7994"/>
                </a:lnTo>
                <a:cubicBezTo>
                  <a:pt x="0" y="7994"/>
                  <a:pt x="152" y="10122"/>
                  <a:pt x="3587" y="10548"/>
                </a:cubicBezTo>
                <a:cubicBezTo>
                  <a:pt x="3766" y="10568"/>
                  <a:pt x="3937" y="10578"/>
                  <a:pt x="4100" y="10578"/>
                </a:cubicBezTo>
                <a:cubicBezTo>
                  <a:pt x="7065" y="10578"/>
                  <a:pt x="7447" y="7356"/>
                  <a:pt x="7447" y="7356"/>
                </a:cubicBezTo>
                <a:lnTo>
                  <a:pt x="6869" y="0"/>
                </a:ln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70"/>
          <p:cNvSpPr/>
          <p:nvPr/>
        </p:nvSpPr>
        <p:spPr>
          <a:xfrm>
            <a:off x="2249564" y="2285472"/>
            <a:ext cx="59075" cy="121635"/>
          </a:xfrm>
          <a:custGeom>
            <a:rect b="b" l="l" r="r" t="t"/>
            <a:pathLst>
              <a:path extrusionOk="0" h="2129" w="1034">
                <a:moveTo>
                  <a:pt x="517" y="1"/>
                </a:moveTo>
                <a:cubicBezTo>
                  <a:pt x="243" y="1"/>
                  <a:pt x="0" y="487"/>
                  <a:pt x="0" y="1065"/>
                </a:cubicBezTo>
                <a:cubicBezTo>
                  <a:pt x="0" y="1642"/>
                  <a:pt x="243" y="2129"/>
                  <a:pt x="517" y="2129"/>
                </a:cubicBezTo>
                <a:cubicBezTo>
                  <a:pt x="821" y="2129"/>
                  <a:pt x="1034" y="1642"/>
                  <a:pt x="1034" y="1065"/>
                </a:cubicBezTo>
                <a:cubicBezTo>
                  <a:pt x="1034" y="487"/>
                  <a:pt x="821" y="1"/>
                  <a:pt x="51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70"/>
          <p:cNvSpPr/>
          <p:nvPr/>
        </p:nvSpPr>
        <p:spPr>
          <a:xfrm>
            <a:off x="2806997" y="2295928"/>
            <a:ext cx="60846" cy="121578"/>
          </a:xfrm>
          <a:custGeom>
            <a:rect b="b" l="l" r="r" t="t"/>
            <a:pathLst>
              <a:path extrusionOk="0" h="2128" w="1065">
                <a:moveTo>
                  <a:pt x="517" y="0"/>
                </a:moveTo>
                <a:cubicBezTo>
                  <a:pt x="243" y="0"/>
                  <a:pt x="0" y="487"/>
                  <a:pt x="0" y="1064"/>
                </a:cubicBezTo>
                <a:cubicBezTo>
                  <a:pt x="0" y="1642"/>
                  <a:pt x="243" y="2128"/>
                  <a:pt x="517" y="2128"/>
                </a:cubicBezTo>
                <a:cubicBezTo>
                  <a:pt x="821" y="2128"/>
                  <a:pt x="1064" y="1642"/>
                  <a:pt x="1064" y="1064"/>
                </a:cubicBezTo>
                <a:cubicBezTo>
                  <a:pt x="1064" y="487"/>
                  <a:pt x="821" y="0"/>
                  <a:pt x="51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70"/>
          <p:cNvSpPr/>
          <p:nvPr/>
        </p:nvSpPr>
        <p:spPr>
          <a:xfrm>
            <a:off x="2478776" y="2386195"/>
            <a:ext cx="74729" cy="80157"/>
          </a:xfrm>
          <a:custGeom>
            <a:rect b="b" l="l" r="r" t="t"/>
            <a:pathLst>
              <a:path extrusionOk="0" h="1403" w="1308">
                <a:moveTo>
                  <a:pt x="1308" y="1"/>
                </a:moveTo>
                <a:lnTo>
                  <a:pt x="1308" y="1"/>
                </a:lnTo>
                <a:cubicBezTo>
                  <a:pt x="1064" y="31"/>
                  <a:pt x="821" y="92"/>
                  <a:pt x="608" y="214"/>
                </a:cubicBezTo>
                <a:cubicBezTo>
                  <a:pt x="487" y="244"/>
                  <a:pt x="365" y="335"/>
                  <a:pt x="274" y="396"/>
                </a:cubicBezTo>
                <a:cubicBezTo>
                  <a:pt x="153" y="487"/>
                  <a:pt x="61" y="609"/>
                  <a:pt x="31" y="791"/>
                </a:cubicBezTo>
                <a:cubicBezTo>
                  <a:pt x="1" y="1004"/>
                  <a:pt x="153" y="1156"/>
                  <a:pt x="244" y="1217"/>
                </a:cubicBezTo>
                <a:cubicBezTo>
                  <a:pt x="365" y="1308"/>
                  <a:pt x="487" y="1369"/>
                  <a:pt x="639" y="1399"/>
                </a:cubicBezTo>
                <a:cubicBezTo>
                  <a:pt x="662" y="1402"/>
                  <a:pt x="686" y="1403"/>
                  <a:pt x="709" y="1403"/>
                </a:cubicBezTo>
                <a:cubicBezTo>
                  <a:pt x="958" y="1403"/>
                  <a:pt x="1196" y="1259"/>
                  <a:pt x="1308" y="1065"/>
                </a:cubicBezTo>
                <a:lnTo>
                  <a:pt x="1308" y="1065"/>
                </a:lnTo>
                <a:cubicBezTo>
                  <a:pt x="1152" y="1154"/>
                  <a:pt x="980" y="1210"/>
                  <a:pt x="827" y="1210"/>
                </a:cubicBezTo>
                <a:cubicBezTo>
                  <a:pt x="771" y="1210"/>
                  <a:pt x="718" y="1203"/>
                  <a:pt x="669" y="1186"/>
                </a:cubicBezTo>
                <a:cubicBezTo>
                  <a:pt x="578" y="1156"/>
                  <a:pt x="487" y="1095"/>
                  <a:pt x="426" y="1004"/>
                </a:cubicBezTo>
                <a:cubicBezTo>
                  <a:pt x="335" y="943"/>
                  <a:pt x="304" y="882"/>
                  <a:pt x="304" y="822"/>
                </a:cubicBezTo>
                <a:cubicBezTo>
                  <a:pt x="304" y="700"/>
                  <a:pt x="517" y="518"/>
                  <a:pt x="700" y="396"/>
                </a:cubicBezTo>
                <a:cubicBezTo>
                  <a:pt x="912" y="274"/>
                  <a:pt x="1095" y="153"/>
                  <a:pt x="130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70"/>
          <p:cNvSpPr/>
          <p:nvPr/>
        </p:nvSpPr>
        <p:spPr>
          <a:xfrm>
            <a:off x="2471806" y="2547706"/>
            <a:ext cx="165056" cy="49020"/>
          </a:xfrm>
          <a:custGeom>
            <a:rect b="b" l="l" r="r" t="t"/>
            <a:pathLst>
              <a:path extrusionOk="0" h="858" w="2889">
                <a:moveTo>
                  <a:pt x="2889" y="1"/>
                </a:moveTo>
                <a:cubicBezTo>
                  <a:pt x="2676" y="183"/>
                  <a:pt x="2433" y="335"/>
                  <a:pt x="2189" y="426"/>
                </a:cubicBezTo>
                <a:cubicBezTo>
                  <a:pt x="2013" y="527"/>
                  <a:pt x="1795" y="586"/>
                  <a:pt x="1587" y="586"/>
                </a:cubicBezTo>
                <a:cubicBezTo>
                  <a:pt x="1544" y="586"/>
                  <a:pt x="1502" y="583"/>
                  <a:pt x="1460" y="578"/>
                </a:cubicBezTo>
                <a:cubicBezTo>
                  <a:pt x="1217" y="578"/>
                  <a:pt x="943" y="487"/>
                  <a:pt x="700" y="396"/>
                </a:cubicBezTo>
                <a:cubicBezTo>
                  <a:pt x="457" y="305"/>
                  <a:pt x="214" y="183"/>
                  <a:pt x="1" y="1"/>
                </a:cubicBezTo>
                <a:lnTo>
                  <a:pt x="1" y="1"/>
                </a:lnTo>
                <a:cubicBezTo>
                  <a:pt x="305" y="487"/>
                  <a:pt x="852" y="821"/>
                  <a:pt x="1460" y="852"/>
                </a:cubicBezTo>
                <a:cubicBezTo>
                  <a:pt x="1499" y="856"/>
                  <a:pt x="1538" y="858"/>
                  <a:pt x="1578" y="858"/>
                </a:cubicBezTo>
                <a:cubicBezTo>
                  <a:pt x="1841" y="858"/>
                  <a:pt x="2099" y="771"/>
                  <a:pt x="2311" y="639"/>
                </a:cubicBezTo>
                <a:cubicBezTo>
                  <a:pt x="2433" y="578"/>
                  <a:pt x="2524" y="457"/>
                  <a:pt x="2645" y="365"/>
                </a:cubicBezTo>
                <a:cubicBezTo>
                  <a:pt x="2737" y="244"/>
                  <a:pt x="2828" y="122"/>
                  <a:pt x="288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70"/>
          <p:cNvSpPr/>
          <p:nvPr/>
        </p:nvSpPr>
        <p:spPr>
          <a:xfrm>
            <a:off x="2152326" y="2485205"/>
            <a:ext cx="128548" cy="126834"/>
          </a:xfrm>
          <a:custGeom>
            <a:rect b="b" l="l" r="r" t="t"/>
            <a:pathLst>
              <a:path extrusionOk="0" h="2220" w="2250">
                <a:moveTo>
                  <a:pt x="1125" y="0"/>
                </a:moveTo>
                <a:cubicBezTo>
                  <a:pt x="517" y="0"/>
                  <a:pt x="0" y="487"/>
                  <a:pt x="0" y="1095"/>
                </a:cubicBezTo>
                <a:cubicBezTo>
                  <a:pt x="0" y="1733"/>
                  <a:pt x="517" y="2219"/>
                  <a:pt x="1125" y="2219"/>
                </a:cubicBezTo>
                <a:cubicBezTo>
                  <a:pt x="1733" y="2219"/>
                  <a:pt x="2249" y="1733"/>
                  <a:pt x="2249" y="1095"/>
                </a:cubicBezTo>
                <a:cubicBezTo>
                  <a:pt x="2249" y="487"/>
                  <a:pt x="1733" y="0"/>
                  <a:pt x="1125" y="0"/>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70"/>
          <p:cNvSpPr/>
          <p:nvPr/>
        </p:nvSpPr>
        <p:spPr>
          <a:xfrm>
            <a:off x="2803512" y="2493889"/>
            <a:ext cx="126834" cy="126834"/>
          </a:xfrm>
          <a:custGeom>
            <a:rect b="b" l="l" r="r" t="t"/>
            <a:pathLst>
              <a:path extrusionOk="0" h="2220" w="2220">
                <a:moveTo>
                  <a:pt x="1125" y="0"/>
                </a:moveTo>
                <a:cubicBezTo>
                  <a:pt x="517" y="0"/>
                  <a:pt x="1" y="517"/>
                  <a:pt x="1" y="1125"/>
                </a:cubicBezTo>
                <a:cubicBezTo>
                  <a:pt x="1" y="1733"/>
                  <a:pt x="517" y="2219"/>
                  <a:pt x="1125" y="2219"/>
                </a:cubicBezTo>
                <a:cubicBezTo>
                  <a:pt x="1733" y="2219"/>
                  <a:pt x="2219" y="1733"/>
                  <a:pt x="2219" y="1125"/>
                </a:cubicBezTo>
                <a:cubicBezTo>
                  <a:pt x="2219" y="517"/>
                  <a:pt x="1733" y="0"/>
                  <a:pt x="1125" y="0"/>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70"/>
          <p:cNvSpPr/>
          <p:nvPr/>
        </p:nvSpPr>
        <p:spPr>
          <a:xfrm>
            <a:off x="2770547" y="2167324"/>
            <a:ext cx="168484" cy="50505"/>
          </a:xfrm>
          <a:custGeom>
            <a:rect b="b" l="l" r="r" t="t"/>
            <a:pathLst>
              <a:path extrusionOk="0" h="884" w="2949">
                <a:moveTo>
                  <a:pt x="1390" y="0"/>
                </a:moveTo>
                <a:cubicBezTo>
                  <a:pt x="779" y="0"/>
                  <a:pt x="234" y="385"/>
                  <a:pt x="0" y="883"/>
                </a:cubicBezTo>
                <a:cubicBezTo>
                  <a:pt x="243" y="731"/>
                  <a:pt x="486" y="610"/>
                  <a:pt x="730" y="519"/>
                </a:cubicBezTo>
                <a:cubicBezTo>
                  <a:pt x="930" y="444"/>
                  <a:pt x="1130" y="389"/>
                  <a:pt x="1330" y="389"/>
                </a:cubicBezTo>
                <a:cubicBezTo>
                  <a:pt x="1373" y="389"/>
                  <a:pt x="1416" y="392"/>
                  <a:pt x="1459" y="397"/>
                </a:cubicBezTo>
                <a:cubicBezTo>
                  <a:pt x="1702" y="397"/>
                  <a:pt x="1945" y="458"/>
                  <a:pt x="2189" y="549"/>
                </a:cubicBezTo>
                <a:cubicBezTo>
                  <a:pt x="2310" y="580"/>
                  <a:pt x="2432" y="671"/>
                  <a:pt x="2553" y="701"/>
                </a:cubicBezTo>
                <a:cubicBezTo>
                  <a:pt x="2675" y="762"/>
                  <a:pt x="2796" y="853"/>
                  <a:pt x="2948" y="883"/>
                </a:cubicBezTo>
                <a:cubicBezTo>
                  <a:pt x="2857" y="792"/>
                  <a:pt x="2766" y="671"/>
                  <a:pt x="2675" y="549"/>
                </a:cubicBezTo>
                <a:cubicBezTo>
                  <a:pt x="2553" y="458"/>
                  <a:pt x="2462" y="367"/>
                  <a:pt x="2310" y="276"/>
                </a:cubicBezTo>
                <a:cubicBezTo>
                  <a:pt x="2067" y="124"/>
                  <a:pt x="1763" y="32"/>
                  <a:pt x="1459" y="2"/>
                </a:cubicBezTo>
                <a:cubicBezTo>
                  <a:pt x="1436" y="1"/>
                  <a:pt x="1413" y="0"/>
                  <a:pt x="139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70"/>
          <p:cNvSpPr/>
          <p:nvPr/>
        </p:nvSpPr>
        <p:spPr>
          <a:xfrm>
            <a:off x="2169694" y="2167324"/>
            <a:ext cx="168484" cy="50505"/>
          </a:xfrm>
          <a:custGeom>
            <a:rect b="b" l="l" r="r" t="t"/>
            <a:pathLst>
              <a:path extrusionOk="0" h="884" w="2949">
                <a:moveTo>
                  <a:pt x="1390" y="0"/>
                </a:moveTo>
                <a:cubicBezTo>
                  <a:pt x="779" y="0"/>
                  <a:pt x="234" y="385"/>
                  <a:pt x="0" y="883"/>
                </a:cubicBezTo>
                <a:cubicBezTo>
                  <a:pt x="243" y="731"/>
                  <a:pt x="486" y="610"/>
                  <a:pt x="730" y="519"/>
                </a:cubicBezTo>
                <a:cubicBezTo>
                  <a:pt x="930" y="444"/>
                  <a:pt x="1130" y="389"/>
                  <a:pt x="1330" y="389"/>
                </a:cubicBezTo>
                <a:cubicBezTo>
                  <a:pt x="1373" y="389"/>
                  <a:pt x="1416" y="392"/>
                  <a:pt x="1459" y="397"/>
                </a:cubicBezTo>
                <a:cubicBezTo>
                  <a:pt x="1702" y="397"/>
                  <a:pt x="1945" y="458"/>
                  <a:pt x="2189" y="549"/>
                </a:cubicBezTo>
                <a:cubicBezTo>
                  <a:pt x="2310" y="580"/>
                  <a:pt x="2432" y="671"/>
                  <a:pt x="2553" y="701"/>
                </a:cubicBezTo>
                <a:cubicBezTo>
                  <a:pt x="2675" y="762"/>
                  <a:pt x="2797" y="853"/>
                  <a:pt x="2948" y="883"/>
                </a:cubicBezTo>
                <a:cubicBezTo>
                  <a:pt x="2857" y="792"/>
                  <a:pt x="2766" y="671"/>
                  <a:pt x="2675" y="549"/>
                </a:cubicBezTo>
                <a:cubicBezTo>
                  <a:pt x="2553" y="458"/>
                  <a:pt x="2462" y="367"/>
                  <a:pt x="2341" y="276"/>
                </a:cubicBezTo>
                <a:cubicBezTo>
                  <a:pt x="2067" y="124"/>
                  <a:pt x="1763" y="32"/>
                  <a:pt x="1459" y="2"/>
                </a:cubicBezTo>
                <a:cubicBezTo>
                  <a:pt x="1436" y="1"/>
                  <a:pt x="1413" y="0"/>
                  <a:pt x="139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70"/>
          <p:cNvSpPr/>
          <p:nvPr/>
        </p:nvSpPr>
        <p:spPr>
          <a:xfrm>
            <a:off x="1912659" y="4138364"/>
            <a:ext cx="93812" cy="92098"/>
          </a:xfrm>
          <a:custGeom>
            <a:rect b="b" l="l" r="r" t="t"/>
            <a:pathLst>
              <a:path extrusionOk="0" h="1612" w="1642">
                <a:moveTo>
                  <a:pt x="821" y="1"/>
                </a:moveTo>
                <a:cubicBezTo>
                  <a:pt x="365" y="1"/>
                  <a:pt x="1" y="335"/>
                  <a:pt x="1" y="791"/>
                </a:cubicBezTo>
                <a:cubicBezTo>
                  <a:pt x="1" y="1247"/>
                  <a:pt x="365" y="1612"/>
                  <a:pt x="821" y="1612"/>
                </a:cubicBezTo>
                <a:cubicBezTo>
                  <a:pt x="1277" y="1612"/>
                  <a:pt x="1642" y="1247"/>
                  <a:pt x="1642" y="791"/>
                </a:cubicBezTo>
                <a:cubicBezTo>
                  <a:pt x="1642" y="335"/>
                  <a:pt x="1277" y="1"/>
                  <a:pt x="82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70"/>
          <p:cNvSpPr/>
          <p:nvPr/>
        </p:nvSpPr>
        <p:spPr>
          <a:xfrm>
            <a:off x="1952594" y="3593214"/>
            <a:ext cx="105981" cy="91926"/>
          </a:xfrm>
          <a:custGeom>
            <a:rect b="b" l="l" r="r" t="t"/>
            <a:pathLst>
              <a:path extrusionOk="0" h="1609" w="1855">
                <a:moveTo>
                  <a:pt x="922" y="0"/>
                </a:moveTo>
                <a:cubicBezTo>
                  <a:pt x="627" y="0"/>
                  <a:pt x="343" y="174"/>
                  <a:pt x="213" y="455"/>
                </a:cubicBezTo>
                <a:cubicBezTo>
                  <a:pt x="1" y="850"/>
                  <a:pt x="183" y="1336"/>
                  <a:pt x="578" y="1519"/>
                </a:cubicBezTo>
                <a:cubicBezTo>
                  <a:pt x="692" y="1580"/>
                  <a:pt x="814" y="1608"/>
                  <a:pt x="933" y="1608"/>
                </a:cubicBezTo>
                <a:cubicBezTo>
                  <a:pt x="1229" y="1608"/>
                  <a:pt x="1512" y="1435"/>
                  <a:pt x="1642" y="1154"/>
                </a:cubicBezTo>
                <a:cubicBezTo>
                  <a:pt x="1855" y="759"/>
                  <a:pt x="1672" y="272"/>
                  <a:pt x="1277" y="90"/>
                </a:cubicBezTo>
                <a:cubicBezTo>
                  <a:pt x="1163" y="29"/>
                  <a:pt x="1042" y="0"/>
                  <a:pt x="92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70"/>
          <p:cNvSpPr/>
          <p:nvPr/>
        </p:nvSpPr>
        <p:spPr>
          <a:xfrm>
            <a:off x="2846932" y="4138478"/>
            <a:ext cx="104267" cy="91926"/>
          </a:xfrm>
          <a:custGeom>
            <a:rect b="b" l="l" r="r" t="t"/>
            <a:pathLst>
              <a:path extrusionOk="0" h="1609" w="1825">
                <a:moveTo>
                  <a:pt x="908" y="0"/>
                </a:moveTo>
                <a:cubicBezTo>
                  <a:pt x="609" y="0"/>
                  <a:pt x="334" y="174"/>
                  <a:pt x="183" y="455"/>
                </a:cubicBezTo>
                <a:cubicBezTo>
                  <a:pt x="0" y="850"/>
                  <a:pt x="152" y="1336"/>
                  <a:pt x="578" y="1519"/>
                </a:cubicBezTo>
                <a:cubicBezTo>
                  <a:pt x="692" y="1580"/>
                  <a:pt x="813" y="1609"/>
                  <a:pt x="933" y="1609"/>
                </a:cubicBezTo>
                <a:cubicBezTo>
                  <a:pt x="1228" y="1609"/>
                  <a:pt x="1512" y="1435"/>
                  <a:pt x="1642" y="1154"/>
                </a:cubicBezTo>
                <a:cubicBezTo>
                  <a:pt x="1824" y="759"/>
                  <a:pt x="1672" y="273"/>
                  <a:pt x="1277" y="90"/>
                </a:cubicBezTo>
                <a:cubicBezTo>
                  <a:pt x="1154" y="29"/>
                  <a:pt x="1029" y="0"/>
                  <a:pt x="90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70"/>
          <p:cNvSpPr/>
          <p:nvPr/>
        </p:nvSpPr>
        <p:spPr>
          <a:xfrm>
            <a:off x="2478776" y="3856191"/>
            <a:ext cx="105981" cy="92155"/>
          </a:xfrm>
          <a:custGeom>
            <a:rect b="b" l="l" r="r" t="t"/>
            <a:pathLst>
              <a:path extrusionOk="0" h="1613" w="1855">
                <a:moveTo>
                  <a:pt x="933" y="1"/>
                </a:moveTo>
                <a:cubicBezTo>
                  <a:pt x="634" y="1"/>
                  <a:pt x="345" y="165"/>
                  <a:pt x="213" y="472"/>
                </a:cubicBezTo>
                <a:cubicBezTo>
                  <a:pt x="1" y="867"/>
                  <a:pt x="183" y="1353"/>
                  <a:pt x="578" y="1536"/>
                </a:cubicBezTo>
                <a:cubicBezTo>
                  <a:pt x="690" y="1587"/>
                  <a:pt x="810" y="1612"/>
                  <a:pt x="927" y="1612"/>
                </a:cubicBezTo>
                <a:cubicBezTo>
                  <a:pt x="1225" y="1612"/>
                  <a:pt x="1511" y="1454"/>
                  <a:pt x="1642" y="1171"/>
                </a:cubicBezTo>
                <a:cubicBezTo>
                  <a:pt x="1855" y="745"/>
                  <a:pt x="1672" y="289"/>
                  <a:pt x="1277" y="77"/>
                </a:cubicBezTo>
                <a:cubicBezTo>
                  <a:pt x="1167" y="26"/>
                  <a:pt x="1049" y="1"/>
                  <a:pt x="93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70"/>
          <p:cNvSpPr/>
          <p:nvPr/>
        </p:nvSpPr>
        <p:spPr>
          <a:xfrm>
            <a:off x="2895551" y="3491520"/>
            <a:ext cx="104267" cy="92155"/>
          </a:xfrm>
          <a:custGeom>
            <a:rect b="b" l="l" r="r" t="t"/>
            <a:pathLst>
              <a:path extrusionOk="0" h="1613" w="1825">
                <a:moveTo>
                  <a:pt x="902" y="1"/>
                </a:moveTo>
                <a:cubicBezTo>
                  <a:pt x="603" y="1"/>
                  <a:pt x="314" y="165"/>
                  <a:pt x="183" y="472"/>
                </a:cubicBezTo>
                <a:cubicBezTo>
                  <a:pt x="1" y="867"/>
                  <a:pt x="152" y="1353"/>
                  <a:pt x="548" y="1536"/>
                </a:cubicBezTo>
                <a:cubicBezTo>
                  <a:pt x="660" y="1587"/>
                  <a:pt x="779" y="1612"/>
                  <a:pt x="898" y="1612"/>
                </a:cubicBezTo>
                <a:cubicBezTo>
                  <a:pt x="1197" y="1612"/>
                  <a:pt x="1489" y="1454"/>
                  <a:pt x="1642" y="1171"/>
                </a:cubicBezTo>
                <a:cubicBezTo>
                  <a:pt x="1824" y="745"/>
                  <a:pt x="1672" y="289"/>
                  <a:pt x="1247" y="77"/>
                </a:cubicBezTo>
                <a:cubicBezTo>
                  <a:pt x="1136" y="26"/>
                  <a:pt x="1018" y="1"/>
                  <a:pt x="9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70"/>
          <p:cNvSpPr/>
          <p:nvPr/>
        </p:nvSpPr>
        <p:spPr>
          <a:xfrm>
            <a:off x="3249824" y="3904810"/>
            <a:ext cx="105981" cy="92098"/>
          </a:xfrm>
          <a:custGeom>
            <a:rect b="b" l="l" r="r" t="t"/>
            <a:pathLst>
              <a:path extrusionOk="0" h="1612" w="1855">
                <a:moveTo>
                  <a:pt x="928" y="0"/>
                </a:moveTo>
                <a:cubicBezTo>
                  <a:pt x="630" y="0"/>
                  <a:pt x="344" y="158"/>
                  <a:pt x="213" y="442"/>
                </a:cubicBezTo>
                <a:cubicBezTo>
                  <a:pt x="0" y="837"/>
                  <a:pt x="183" y="1323"/>
                  <a:pt x="578" y="1536"/>
                </a:cubicBezTo>
                <a:cubicBezTo>
                  <a:pt x="688" y="1587"/>
                  <a:pt x="806" y="1612"/>
                  <a:pt x="922" y="1612"/>
                </a:cubicBezTo>
                <a:cubicBezTo>
                  <a:pt x="1221" y="1612"/>
                  <a:pt x="1510" y="1447"/>
                  <a:pt x="1642" y="1141"/>
                </a:cubicBezTo>
                <a:cubicBezTo>
                  <a:pt x="1854" y="745"/>
                  <a:pt x="1672" y="259"/>
                  <a:pt x="1277" y="77"/>
                </a:cubicBezTo>
                <a:cubicBezTo>
                  <a:pt x="1165" y="25"/>
                  <a:pt x="1045" y="0"/>
                  <a:pt x="92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70"/>
          <p:cNvSpPr/>
          <p:nvPr/>
        </p:nvSpPr>
        <p:spPr>
          <a:xfrm>
            <a:off x="2326225" y="1276313"/>
            <a:ext cx="288337" cy="263334"/>
          </a:xfrm>
          <a:custGeom>
            <a:rect b="b" l="l" r="r" t="t"/>
            <a:pathLst>
              <a:path extrusionOk="0" h="4053" w="4438">
                <a:moveTo>
                  <a:pt x="3452" y="1"/>
                </a:moveTo>
                <a:cubicBezTo>
                  <a:pt x="2610" y="1"/>
                  <a:pt x="3070" y="3596"/>
                  <a:pt x="3070" y="3596"/>
                </a:cubicBezTo>
                <a:cubicBezTo>
                  <a:pt x="3070" y="3596"/>
                  <a:pt x="2774" y="1315"/>
                  <a:pt x="1421" y="1315"/>
                </a:cubicBezTo>
                <a:cubicBezTo>
                  <a:pt x="1403" y="1315"/>
                  <a:pt x="1386" y="1316"/>
                  <a:pt x="1368" y="1316"/>
                </a:cubicBezTo>
                <a:cubicBezTo>
                  <a:pt x="0" y="1377"/>
                  <a:pt x="2736" y="3991"/>
                  <a:pt x="3769" y="4052"/>
                </a:cubicBezTo>
                <a:cubicBezTo>
                  <a:pt x="3769" y="4052"/>
                  <a:pt x="4438" y="222"/>
                  <a:pt x="3526" y="9"/>
                </a:cubicBezTo>
                <a:cubicBezTo>
                  <a:pt x="3500" y="4"/>
                  <a:pt x="3476" y="1"/>
                  <a:pt x="34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70"/>
          <p:cNvSpPr/>
          <p:nvPr/>
        </p:nvSpPr>
        <p:spPr>
          <a:xfrm>
            <a:off x="1763396" y="1506437"/>
            <a:ext cx="1471311" cy="686824"/>
          </a:xfrm>
          <a:custGeom>
            <a:rect b="b" l="l" r="r" t="t"/>
            <a:pathLst>
              <a:path extrusionOk="0" h="10571" w="22646">
                <a:moveTo>
                  <a:pt x="12210" y="1"/>
                </a:moveTo>
                <a:cubicBezTo>
                  <a:pt x="11841" y="1"/>
                  <a:pt x="11459" y="18"/>
                  <a:pt x="11064" y="54"/>
                </a:cubicBezTo>
                <a:cubicBezTo>
                  <a:pt x="8937" y="236"/>
                  <a:pt x="7113" y="1483"/>
                  <a:pt x="5532" y="2729"/>
                </a:cubicBezTo>
                <a:cubicBezTo>
                  <a:pt x="1946" y="5525"/>
                  <a:pt x="365" y="9720"/>
                  <a:pt x="0" y="10571"/>
                </a:cubicBezTo>
                <a:cubicBezTo>
                  <a:pt x="0" y="10571"/>
                  <a:pt x="11520" y="9477"/>
                  <a:pt x="11733" y="2972"/>
                </a:cubicBezTo>
                <a:cubicBezTo>
                  <a:pt x="12645" y="8474"/>
                  <a:pt x="17599" y="9112"/>
                  <a:pt x="22645" y="10237"/>
                </a:cubicBezTo>
                <a:cubicBezTo>
                  <a:pt x="22645" y="10237"/>
                  <a:pt x="21187" y="1"/>
                  <a:pt x="122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70"/>
          <p:cNvSpPr/>
          <p:nvPr/>
        </p:nvSpPr>
        <p:spPr>
          <a:xfrm rot="5400000">
            <a:off x="-2217025" y="3241233"/>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70"/>
          <p:cNvSpPr/>
          <p:nvPr/>
        </p:nvSpPr>
        <p:spPr>
          <a:xfrm>
            <a:off x="8315250" y="3856200"/>
            <a:ext cx="2264661" cy="19975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70"/>
          <p:cNvSpPr txBox="1"/>
          <p:nvPr/>
        </p:nvSpPr>
        <p:spPr>
          <a:xfrm>
            <a:off x="4033850" y="1279350"/>
            <a:ext cx="40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Manjari"/>
              <a:ea typeface="Manjari"/>
              <a:cs typeface="Manjari"/>
              <a:sym typeface="Manjari"/>
            </a:endParaRPr>
          </a:p>
        </p:txBody>
      </p:sp>
      <p:pic>
        <p:nvPicPr>
          <p:cNvPr id="1450" name="Google Shape;1450;p70"/>
          <p:cNvPicPr preferRelativeResize="0"/>
          <p:nvPr/>
        </p:nvPicPr>
        <p:blipFill>
          <a:blip r:embed="rId3">
            <a:alphaModFix/>
          </a:blip>
          <a:stretch>
            <a:fillRect/>
          </a:stretch>
        </p:blipFill>
        <p:spPr>
          <a:xfrm>
            <a:off x="3796791" y="1095750"/>
            <a:ext cx="4397657" cy="304487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4" name="Shape 1454"/>
        <p:cNvGrpSpPr/>
        <p:nvPr/>
      </p:nvGrpSpPr>
      <p:grpSpPr>
        <a:xfrm>
          <a:off x="0" y="0"/>
          <a:ext cx="0" cy="0"/>
          <a:chOff x="0" y="0"/>
          <a:chExt cx="0" cy="0"/>
        </a:xfrm>
      </p:grpSpPr>
      <p:grpSp>
        <p:nvGrpSpPr>
          <p:cNvPr id="1455" name="Google Shape;1455;p71"/>
          <p:cNvGrpSpPr/>
          <p:nvPr/>
        </p:nvGrpSpPr>
        <p:grpSpPr>
          <a:xfrm>
            <a:off x="1500300" y="3321374"/>
            <a:ext cx="2106492" cy="1016900"/>
            <a:chOff x="1500300" y="3321374"/>
            <a:chExt cx="2106492" cy="1016900"/>
          </a:xfrm>
        </p:grpSpPr>
        <p:sp>
          <p:nvSpPr>
            <p:cNvPr id="1456" name="Google Shape;1456;p71"/>
            <p:cNvSpPr/>
            <p:nvPr/>
          </p:nvSpPr>
          <p:spPr>
            <a:xfrm>
              <a:off x="2295540" y="3321374"/>
              <a:ext cx="605775" cy="354125"/>
            </a:xfrm>
            <a:custGeom>
              <a:rect b="b" l="l" r="r" t="t"/>
              <a:pathLst>
                <a:path extrusionOk="0" h="6362" w="10883">
                  <a:moveTo>
                    <a:pt x="5472" y="1"/>
                  </a:moveTo>
                  <a:cubicBezTo>
                    <a:pt x="3496" y="1"/>
                    <a:pt x="1733" y="274"/>
                    <a:pt x="122" y="761"/>
                  </a:cubicBezTo>
                  <a:cubicBezTo>
                    <a:pt x="1" y="2432"/>
                    <a:pt x="305" y="6141"/>
                    <a:pt x="5320" y="6353"/>
                  </a:cubicBezTo>
                  <a:cubicBezTo>
                    <a:pt x="5451" y="6359"/>
                    <a:pt x="5580" y="6362"/>
                    <a:pt x="5705" y="6362"/>
                  </a:cubicBezTo>
                  <a:cubicBezTo>
                    <a:pt x="10421" y="6362"/>
                    <a:pt x="10883" y="2538"/>
                    <a:pt x="10883" y="791"/>
                  </a:cubicBezTo>
                  <a:cubicBezTo>
                    <a:pt x="9272" y="305"/>
                    <a:pt x="7478" y="1"/>
                    <a:pt x="5472"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71"/>
            <p:cNvSpPr/>
            <p:nvPr/>
          </p:nvSpPr>
          <p:spPr>
            <a:xfrm>
              <a:off x="1500300" y="3363679"/>
              <a:ext cx="2106492" cy="974595"/>
            </a:xfrm>
            <a:custGeom>
              <a:rect b="b" l="l" r="r" t="t"/>
              <a:pathLst>
                <a:path extrusionOk="0" h="17509" w="37844">
                  <a:moveTo>
                    <a:pt x="14408" y="1"/>
                  </a:moveTo>
                  <a:lnTo>
                    <a:pt x="14408" y="1"/>
                  </a:lnTo>
                  <a:cubicBezTo>
                    <a:pt x="2888" y="3435"/>
                    <a:pt x="1" y="17508"/>
                    <a:pt x="1" y="17508"/>
                  </a:cubicBezTo>
                  <a:lnTo>
                    <a:pt x="37844" y="17508"/>
                  </a:lnTo>
                  <a:cubicBezTo>
                    <a:pt x="37844" y="17508"/>
                    <a:pt x="36263" y="3557"/>
                    <a:pt x="25169" y="31"/>
                  </a:cubicBezTo>
                  <a:cubicBezTo>
                    <a:pt x="25169" y="1778"/>
                    <a:pt x="24707" y="5602"/>
                    <a:pt x="19991" y="5602"/>
                  </a:cubicBezTo>
                  <a:cubicBezTo>
                    <a:pt x="19866" y="5602"/>
                    <a:pt x="19737" y="5599"/>
                    <a:pt x="19606" y="5593"/>
                  </a:cubicBezTo>
                  <a:cubicBezTo>
                    <a:pt x="14591" y="5381"/>
                    <a:pt x="14287" y="1672"/>
                    <a:pt x="14408"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58" name="Google Shape;1458;p71"/>
          <p:cNvSpPr/>
          <p:nvPr/>
        </p:nvSpPr>
        <p:spPr>
          <a:xfrm>
            <a:off x="1827896" y="1955391"/>
            <a:ext cx="325418" cy="509223"/>
          </a:xfrm>
          <a:custGeom>
            <a:rect b="b" l="l" r="r" t="t"/>
            <a:pathLst>
              <a:path extrusionOk="0" h="9148" w="5846">
                <a:moveTo>
                  <a:pt x="2098" y="0"/>
                </a:moveTo>
                <a:cubicBezTo>
                  <a:pt x="2098" y="0"/>
                  <a:pt x="1" y="6566"/>
                  <a:pt x="2949" y="8815"/>
                </a:cubicBezTo>
                <a:cubicBezTo>
                  <a:pt x="3246" y="9044"/>
                  <a:pt x="3510" y="9147"/>
                  <a:pt x="3745" y="9147"/>
                </a:cubicBezTo>
                <a:cubicBezTo>
                  <a:pt x="5845" y="9147"/>
                  <a:pt x="5624" y="912"/>
                  <a:pt x="5624" y="912"/>
                </a:cubicBezTo>
                <a:lnTo>
                  <a:pt x="209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71"/>
          <p:cNvSpPr/>
          <p:nvPr/>
        </p:nvSpPr>
        <p:spPr>
          <a:xfrm>
            <a:off x="1780525" y="2259932"/>
            <a:ext cx="329982" cy="331652"/>
          </a:xfrm>
          <a:custGeom>
            <a:rect b="b" l="l" r="r" t="t"/>
            <a:pathLst>
              <a:path extrusionOk="0" h="5958" w="5928">
                <a:moveTo>
                  <a:pt x="2949" y="0"/>
                </a:moveTo>
                <a:cubicBezTo>
                  <a:pt x="1308" y="0"/>
                  <a:pt x="1" y="1338"/>
                  <a:pt x="1" y="2979"/>
                </a:cubicBezTo>
                <a:cubicBezTo>
                  <a:pt x="1" y="4620"/>
                  <a:pt x="1308" y="5958"/>
                  <a:pt x="2949" y="5958"/>
                </a:cubicBezTo>
                <a:cubicBezTo>
                  <a:pt x="4590" y="5958"/>
                  <a:pt x="5928" y="4620"/>
                  <a:pt x="5928" y="2979"/>
                </a:cubicBezTo>
                <a:cubicBezTo>
                  <a:pt x="5928" y="1338"/>
                  <a:pt x="4590"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71"/>
          <p:cNvSpPr/>
          <p:nvPr/>
        </p:nvSpPr>
        <p:spPr>
          <a:xfrm>
            <a:off x="3008899" y="2259932"/>
            <a:ext cx="330038" cy="331652"/>
          </a:xfrm>
          <a:custGeom>
            <a:rect b="b" l="l" r="r" t="t"/>
            <a:pathLst>
              <a:path extrusionOk="0" h="5958" w="5929">
                <a:moveTo>
                  <a:pt x="2949" y="0"/>
                </a:moveTo>
                <a:cubicBezTo>
                  <a:pt x="1308" y="0"/>
                  <a:pt x="1" y="1338"/>
                  <a:pt x="1" y="2979"/>
                </a:cubicBezTo>
                <a:cubicBezTo>
                  <a:pt x="1" y="4620"/>
                  <a:pt x="1308" y="5958"/>
                  <a:pt x="2949" y="5958"/>
                </a:cubicBezTo>
                <a:cubicBezTo>
                  <a:pt x="4591" y="5958"/>
                  <a:pt x="5928" y="4620"/>
                  <a:pt x="5928" y="2979"/>
                </a:cubicBezTo>
                <a:cubicBezTo>
                  <a:pt x="5928" y="1338"/>
                  <a:pt x="4591"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71"/>
          <p:cNvSpPr/>
          <p:nvPr/>
        </p:nvSpPr>
        <p:spPr>
          <a:xfrm>
            <a:off x="2411662" y="2659215"/>
            <a:ext cx="362101" cy="577023"/>
          </a:xfrm>
          <a:custGeom>
            <a:rect b="b" l="l" r="r" t="t"/>
            <a:pathLst>
              <a:path extrusionOk="0" h="10366" w="6505">
                <a:moveTo>
                  <a:pt x="5988" y="1"/>
                </a:moveTo>
                <a:lnTo>
                  <a:pt x="851" y="700"/>
                </a:lnTo>
                <a:lnTo>
                  <a:pt x="0" y="10366"/>
                </a:lnTo>
                <a:cubicBezTo>
                  <a:pt x="1702" y="10153"/>
                  <a:pt x="4468" y="9362"/>
                  <a:pt x="6505" y="6596"/>
                </a:cubicBezTo>
                <a:lnTo>
                  <a:pt x="5988" y="1"/>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71"/>
          <p:cNvSpPr/>
          <p:nvPr/>
        </p:nvSpPr>
        <p:spPr>
          <a:xfrm>
            <a:off x="1986933" y="1574644"/>
            <a:ext cx="1155717" cy="1387895"/>
          </a:xfrm>
          <a:custGeom>
            <a:rect b="b" l="l" r="r" t="t"/>
            <a:pathLst>
              <a:path extrusionOk="0" h="24933" w="20762">
                <a:moveTo>
                  <a:pt x="11510" y="1"/>
                </a:moveTo>
                <a:cubicBezTo>
                  <a:pt x="11497" y="1"/>
                  <a:pt x="11490" y="1"/>
                  <a:pt x="11490" y="1"/>
                </a:cubicBezTo>
                <a:cubicBezTo>
                  <a:pt x="11490" y="1"/>
                  <a:pt x="5077" y="275"/>
                  <a:pt x="1916" y="8177"/>
                </a:cubicBezTo>
                <a:cubicBezTo>
                  <a:pt x="3152" y="9443"/>
                  <a:pt x="1796" y="12473"/>
                  <a:pt x="246" y="12473"/>
                </a:cubicBezTo>
                <a:cubicBezTo>
                  <a:pt x="195" y="12473"/>
                  <a:pt x="144" y="12470"/>
                  <a:pt x="92" y="12463"/>
                </a:cubicBezTo>
                <a:lnTo>
                  <a:pt x="92" y="12463"/>
                </a:lnTo>
                <a:cubicBezTo>
                  <a:pt x="1" y="14044"/>
                  <a:pt x="62" y="14530"/>
                  <a:pt x="244" y="16080"/>
                </a:cubicBezTo>
                <a:cubicBezTo>
                  <a:pt x="578" y="19211"/>
                  <a:pt x="2068" y="21916"/>
                  <a:pt x="4895" y="23436"/>
                </a:cubicBezTo>
                <a:cubicBezTo>
                  <a:pt x="6662" y="24376"/>
                  <a:pt x="8813" y="24932"/>
                  <a:pt x="10908" y="24932"/>
                </a:cubicBezTo>
                <a:cubicBezTo>
                  <a:pt x="12201" y="24932"/>
                  <a:pt x="13473" y="24721"/>
                  <a:pt x="14621" y="24257"/>
                </a:cubicBezTo>
                <a:cubicBezTo>
                  <a:pt x="16962" y="23284"/>
                  <a:pt x="18785" y="21552"/>
                  <a:pt x="19697" y="19241"/>
                </a:cubicBezTo>
                <a:cubicBezTo>
                  <a:pt x="20761" y="16597"/>
                  <a:pt x="20761" y="13223"/>
                  <a:pt x="20609" y="10396"/>
                </a:cubicBezTo>
                <a:cubicBezTo>
                  <a:pt x="20107" y="145"/>
                  <a:pt x="11966" y="1"/>
                  <a:pt x="11510" y="1"/>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71"/>
          <p:cNvSpPr/>
          <p:nvPr/>
        </p:nvSpPr>
        <p:spPr>
          <a:xfrm>
            <a:off x="2391344" y="3026379"/>
            <a:ext cx="412867" cy="587433"/>
          </a:xfrm>
          <a:custGeom>
            <a:rect b="b" l="l" r="r" t="t"/>
            <a:pathLst>
              <a:path extrusionOk="0" h="10553" w="7417">
                <a:moveTo>
                  <a:pt x="6870" y="0"/>
                </a:moveTo>
                <a:cubicBezTo>
                  <a:pt x="4833" y="2766"/>
                  <a:pt x="2067" y="3557"/>
                  <a:pt x="365" y="3770"/>
                </a:cubicBezTo>
                <a:lnTo>
                  <a:pt x="0" y="7995"/>
                </a:lnTo>
                <a:cubicBezTo>
                  <a:pt x="0" y="7995"/>
                  <a:pt x="152" y="10122"/>
                  <a:pt x="3587" y="10517"/>
                </a:cubicBezTo>
                <a:cubicBezTo>
                  <a:pt x="3779" y="10541"/>
                  <a:pt x="3962" y="10552"/>
                  <a:pt x="4136" y="10552"/>
                </a:cubicBezTo>
                <a:cubicBezTo>
                  <a:pt x="7065" y="10552"/>
                  <a:pt x="7417" y="7356"/>
                  <a:pt x="7417" y="7356"/>
                </a:cubicBezTo>
                <a:lnTo>
                  <a:pt x="6870" y="0"/>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71"/>
          <p:cNvSpPr/>
          <p:nvPr/>
        </p:nvSpPr>
        <p:spPr>
          <a:xfrm>
            <a:off x="2271218" y="2327620"/>
            <a:ext cx="59283" cy="118455"/>
          </a:xfrm>
          <a:custGeom>
            <a:rect b="b" l="l" r="r" t="t"/>
            <a:pathLst>
              <a:path extrusionOk="0" h="2128" w="1065">
                <a:moveTo>
                  <a:pt x="547" y="0"/>
                </a:moveTo>
                <a:cubicBezTo>
                  <a:pt x="244" y="0"/>
                  <a:pt x="0" y="486"/>
                  <a:pt x="0" y="1064"/>
                </a:cubicBezTo>
                <a:cubicBezTo>
                  <a:pt x="0" y="1641"/>
                  <a:pt x="244" y="2128"/>
                  <a:pt x="547" y="2128"/>
                </a:cubicBezTo>
                <a:cubicBezTo>
                  <a:pt x="821" y="2128"/>
                  <a:pt x="1064" y="1641"/>
                  <a:pt x="1064" y="1064"/>
                </a:cubicBezTo>
                <a:cubicBezTo>
                  <a:pt x="1064" y="486"/>
                  <a:pt x="821" y="0"/>
                  <a:pt x="5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71"/>
          <p:cNvSpPr/>
          <p:nvPr/>
        </p:nvSpPr>
        <p:spPr>
          <a:xfrm>
            <a:off x="2814348" y="2337751"/>
            <a:ext cx="59283" cy="116785"/>
          </a:xfrm>
          <a:custGeom>
            <a:rect b="b" l="l" r="r" t="t"/>
            <a:pathLst>
              <a:path extrusionOk="0" h="2098" w="1065">
                <a:moveTo>
                  <a:pt x="548" y="0"/>
                </a:moveTo>
                <a:cubicBezTo>
                  <a:pt x="244" y="0"/>
                  <a:pt x="0" y="487"/>
                  <a:pt x="0" y="1064"/>
                </a:cubicBezTo>
                <a:cubicBezTo>
                  <a:pt x="0" y="1642"/>
                  <a:pt x="244" y="2098"/>
                  <a:pt x="548" y="2098"/>
                </a:cubicBezTo>
                <a:cubicBezTo>
                  <a:pt x="821" y="2098"/>
                  <a:pt x="1064" y="1642"/>
                  <a:pt x="1064" y="1064"/>
                </a:cubicBezTo>
                <a:cubicBezTo>
                  <a:pt x="1064" y="487"/>
                  <a:pt x="821" y="0"/>
                  <a:pt x="5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71"/>
          <p:cNvSpPr/>
          <p:nvPr/>
        </p:nvSpPr>
        <p:spPr>
          <a:xfrm>
            <a:off x="2494548" y="2425757"/>
            <a:ext cx="74480" cy="78042"/>
          </a:xfrm>
          <a:custGeom>
            <a:rect b="b" l="l" r="r" t="t"/>
            <a:pathLst>
              <a:path extrusionOk="0" h="1402" w="1338">
                <a:moveTo>
                  <a:pt x="1338" y="0"/>
                </a:moveTo>
                <a:lnTo>
                  <a:pt x="1338" y="0"/>
                </a:lnTo>
                <a:cubicBezTo>
                  <a:pt x="1095" y="30"/>
                  <a:pt x="852" y="91"/>
                  <a:pt x="609" y="213"/>
                </a:cubicBezTo>
                <a:cubicBezTo>
                  <a:pt x="487" y="243"/>
                  <a:pt x="396" y="334"/>
                  <a:pt x="274" y="395"/>
                </a:cubicBezTo>
                <a:cubicBezTo>
                  <a:pt x="183" y="486"/>
                  <a:pt x="61" y="608"/>
                  <a:pt x="31" y="790"/>
                </a:cubicBezTo>
                <a:cubicBezTo>
                  <a:pt x="1" y="973"/>
                  <a:pt x="153" y="1155"/>
                  <a:pt x="244" y="1216"/>
                </a:cubicBezTo>
                <a:cubicBezTo>
                  <a:pt x="365" y="1307"/>
                  <a:pt x="487" y="1368"/>
                  <a:pt x="639" y="1398"/>
                </a:cubicBezTo>
                <a:cubicBezTo>
                  <a:pt x="661" y="1400"/>
                  <a:pt x="684" y="1402"/>
                  <a:pt x="706" y="1402"/>
                </a:cubicBezTo>
                <a:cubicBezTo>
                  <a:pt x="978" y="1402"/>
                  <a:pt x="1197" y="1233"/>
                  <a:pt x="1338" y="1064"/>
                </a:cubicBezTo>
                <a:lnTo>
                  <a:pt x="1338" y="1064"/>
                </a:lnTo>
                <a:cubicBezTo>
                  <a:pt x="1175" y="1157"/>
                  <a:pt x="995" y="1196"/>
                  <a:pt x="824" y="1196"/>
                </a:cubicBezTo>
                <a:cubicBezTo>
                  <a:pt x="771" y="1196"/>
                  <a:pt x="720" y="1193"/>
                  <a:pt x="669" y="1185"/>
                </a:cubicBezTo>
                <a:cubicBezTo>
                  <a:pt x="578" y="1125"/>
                  <a:pt x="517" y="1094"/>
                  <a:pt x="426" y="1003"/>
                </a:cubicBezTo>
                <a:cubicBezTo>
                  <a:pt x="335" y="942"/>
                  <a:pt x="305" y="882"/>
                  <a:pt x="305" y="821"/>
                </a:cubicBezTo>
                <a:cubicBezTo>
                  <a:pt x="335" y="699"/>
                  <a:pt x="548" y="517"/>
                  <a:pt x="730" y="395"/>
                </a:cubicBezTo>
                <a:cubicBezTo>
                  <a:pt x="912" y="274"/>
                  <a:pt x="1125" y="122"/>
                  <a:pt x="133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71"/>
          <p:cNvSpPr/>
          <p:nvPr/>
        </p:nvSpPr>
        <p:spPr>
          <a:xfrm>
            <a:off x="2487813" y="2562804"/>
            <a:ext cx="160761" cy="49097"/>
          </a:xfrm>
          <a:custGeom>
            <a:rect b="b" l="l" r="r" t="t"/>
            <a:pathLst>
              <a:path extrusionOk="0" h="882" w="2888">
                <a:moveTo>
                  <a:pt x="2888" y="0"/>
                </a:moveTo>
                <a:cubicBezTo>
                  <a:pt x="2675" y="182"/>
                  <a:pt x="2432" y="334"/>
                  <a:pt x="2189" y="456"/>
                </a:cubicBezTo>
                <a:cubicBezTo>
                  <a:pt x="2013" y="531"/>
                  <a:pt x="1797" y="586"/>
                  <a:pt x="1591" y="586"/>
                </a:cubicBezTo>
                <a:cubicBezTo>
                  <a:pt x="1546" y="586"/>
                  <a:pt x="1502" y="583"/>
                  <a:pt x="1459" y="578"/>
                </a:cubicBezTo>
                <a:cubicBezTo>
                  <a:pt x="1216" y="578"/>
                  <a:pt x="942" y="517"/>
                  <a:pt x="699" y="395"/>
                </a:cubicBezTo>
                <a:cubicBezTo>
                  <a:pt x="456" y="304"/>
                  <a:pt x="213" y="182"/>
                  <a:pt x="0" y="30"/>
                </a:cubicBezTo>
                <a:lnTo>
                  <a:pt x="0" y="30"/>
                </a:lnTo>
                <a:cubicBezTo>
                  <a:pt x="304" y="486"/>
                  <a:pt x="851" y="821"/>
                  <a:pt x="1459" y="882"/>
                </a:cubicBezTo>
                <a:cubicBezTo>
                  <a:pt x="1763" y="882"/>
                  <a:pt x="2067" y="790"/>
                  <a:pt x="2310" y="638"/>
                </a:cubicBezTo>
                <a:cubicBezTo>
                  <a:pt x="2432" y="578"/>
                  <a:pt x="2523" y="456"/>
                  <a:pt x="2644" y="365"/>
                </a:cubicBezTo>
                <a:cubicBezTo>
                  <a:pt x="2736" y="243"/>
                  <a:pt x="2827" y="122"/>
                  <a:pt x="288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71"/>
          <p:cNvSpPr/>
          <p:nvPr/>
        </p:nvSpPr>
        <p:spPr>
          <a:xfrm>
            <a:off x="2210319" y="2522168"/>
            <a:ext cx="123521" cy="123576"/>
          </a:xfrm>
          <a:custGeom>
            <a:rect b="b" l="l" r="r" t="t"/>
            <a:pathLst>
              <a:path extrusionOk="0" h="2220" w="2219">
                <a:moveTo>
                  <a:pt x="1094" y="1"/>
                </a:moveTo>
                <a:cubicBezTo>
                  <a:pt x="486" y="1"/>
                  <a:pt x="0" y="487"/>
                  <a:pt x="0" y="1095"/>
                </a:cubicBezTo>
                <a:cubicBezTo>
                  <a:pt x="0" y="1703"/>
                  <a:pt x="486" y="2219"/>
                  <a:pt x="1094" y="2219"/>
                </a:cubicBezTo>
                <a:cubicBezTo>
                  <a:pt x="1702" y="2219"/>
                  <a:pt x="2219" y="1703"/>
                  <a:pt x="2219" y="1095"/>
                </a:cubicBezTo>
                <a:cubicBezTo>
                  <a:pt x="2219" y="487"/>
                  <a:pt x="1702" y="1"/>
                  <a:pt x="1094"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71"/>
          <p:cNvSpPr/>
          <p:nvPr/>
        </p:nvSpPr>
        <p:spPr>
          <a:xfrm>
            <a:off x="2782173" y="2522168"/>
            <a:ext cx="123576" cy="123576"/>
          </a:xfrm>
          <a:custGeom>
            <a:rect b="b" l="l" r="r" t="t"/>
            <a:pathLst>
              <a:path extrusionOk="0" h="2220" w="2220">
                <a:moveTo>
                  <a:pt x="1126" y="1"/>
                </a:moveTo>
                <a:cubicBezTo>
                  <a:pt x="518" y="1"/>
                  <a:pt x="1" y="487"/>
                  <a:pt x="1" y="1095"/>
                </a:cubicBezTo>
                <a:cubicBezTo>
                  <a:pt x="1" y="1703"/>
                  <a:pt x="518" y="2219"/>
                  <a:pt x="1126" y="2219"/>
                </a:cubicBezTo>
                <a:cubicBezTo>
                  <a:pt x="1733" y="2219"/>
                  <a:pt x="2220" y="1703"/>
                  <a:pt x="2220" y="1095"/>
                </a:cubicBezTo>
                <a:cubicBezTo>
                  <a:pt x="2220" y="487"/>
                  <a:pt x="1733" y="1"/>
                  <a:pt x="1126"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71"/>
          <p:cNvSpPr/>
          <p:nvPr/>
        </p:nvSpPr>
        <p:spPr>
          <a:xfrm>
            <a:off x="1736549" y="1501000"/>
            <a:ext cx="1434654" cy="743796"/>
          </a:xfrm>
          <a:custGeom>
            <a:rect b="b" l="l" r="r" t="t"/>
            <a:pathLst>
              <a:path extrusionOk="0" h="13362" w="25773">
                <a:moveTo>
                  <a:pt x="19654" y="1"/>
                </a:moveTo>
                <a:cubicBezTo>
                  <a:pt x="19303" y="1"/>
                  <a:pt x="18952" y="20"/>
                  <a:pt x="18602" y="47"/>
                </a:cubicBezTo>
                <a:cubicBezTo>
                  <a:pt x="15593" y="321"/>
                  <a:pt x="12675" y="1142"/>
                  <a:pt x="9849" y="2175"/>
                </a:cubicBezTo>
                <a:cubicBezTo>
                  <a:pt x="9453" y="2297"/>
                  <a:pt x="9089" y="2449"/>
                  <a:pt x="8693" y="2449"/>
                </a:cubicBezTo>
                <a:cubicBezTo>
                  <a:pt x="8298" y="2449"/>
                  <a:pt x="7873" y="2236"/>
                  <a:pt x="7690" y="1871"/>
                </a:cubicBezTo>
                <a:cubicBezTo>
                  <a:pt x="7569" y="1567"/>
                  <a:pt x="7630" y="1202"/>
                  <a:pt x="7630" y="868"/>
                </a:cubicBezTo>
                <a:cubicBezTo>
                  <a:pt x="7630" y="534"/>
                  <a:pt x="7478" y="108"/>
                  <a:pt x="7143" y="47"/>
                </a:cubicBezTo>
                <a:cubicBezTo>
                  <a:pt x="7111" y="41"/>
                  <a:pt x="7079" y="38"/>
                  <a:pt x="7048" y="38"/>
                </a:cubicBezTo>
                <a:cubicBezTo>
                  <a:pt x="6783" y="38"/>
                  <a:pt x="6547" y="256"/>
                  <a:pt x="6383" y="473"/>
                </a:cubicBezTo>
                <a:cubicBezTo>
                  <a:pt x="5593" y="1506"/>
                  <a:pt x="5624" y="2935"/>
                  <a:pt x="5654" y="4272"/>
                </a:cubicBezTo>
                <a:cubicBezTo>
                  <a:pt x="5380" y="3543"/>
                  <a:pt x="5259" y="2783"/>
                  <a:pt x="5289" y="2023"/>
                </a:cubicBezTo>
                <a:cubicBezTo>
                  <a:pt x="5320" y="1598"/>
                  <a:pt x="5259" y="990"/>
                  <a:pt x="4833" y="959"/>
                </a:cubicBezTo>
                <a:cubicBezTo>
                  <a:pt x="4813" y="955"/>
                  <a:pt x="4793" y="953"/>
                  <a:pt x="4772" y="953"/>
                </a:cubicBezTo>
                <a:cubicBezTo>
                  <a:pt x="4641" y="953"/>
                  <a:pt x="4509" y="1032"/>
                  <a:pt x="4377" y="1111"/>
                </a:cubicBezTo>
                <a:cubicBezTo>
                  <a:pt x="3800" y="1537"/>
                  <a:pt x="3557" y="2297"/>
                  <a:pt x="3496" y="3026"/>
                </a:cubicBezTo>
                <a:cubicBezTo>
                  <a:pt x="3405" y="3665"/>
                  <a:pt x="3617" y="4546"/>
                  <a:pt x="3283" y="5093"/>
                </a:cubicBezTo>
                <a:cubicBezTo>
                  <a:pt x="2827" y="4637"/>
                  <a:pt x="2645" y="3756"/>
                  <a:pt x="2554" y="3148"/>
                </a:cubicBezTo>
                <a:cubicBezTo>
                  <a:pt x="2462" y="2661"/>
                  <a:pt x="2432" y="2023"/>
                  <a:pt x="1946" y="1810"/>
                </a:cubicBezTo>
                <a:cubicBezTo>
                  <a:pt x="1844" y="1760"/>
                  <a:pt x="1733" y="1736"/>
                  <a:pt x="1620" y="1736"/>
                </a:cubicBezTo>
                <a:cubicBezTo>
                  <a:pt x="1395" y="1736"/>
                  <a:pt x="1165" y="1831"/>
                  <a:pt x="1003" y="1993"/>
                </a:cubicBezTo>
                <a:cubicBezTo>
                  <a:pt x="760" y="2236"/>
                  <a:pt x="608" y="2540"/>
                  <a:pt x="517" y="2874"/>
                </a:cubicBezTo>
                <a:cubicBezTo>
                  <a:pt x="0" y="4698"/>
                  <a:pt x="639" y="6765"/>
                  <a:pt x="2067" y="7981"/>
                </a:cubicBezTo>
                <a:cubicBezTo>
                  <a:pt x="2766" y="8589"/>
                  <a:pt x="3648" y="8984"/>
                  <a:pt x="4529" y="9257"/>
                </a:cubicBezTo>
                <a:cubicBezTo>
                  <a:pt x="5719" y="9634"/>
                  <a:pt x="6978" y="9825"/>
                  <a:pt x="8236" y="9825"/>
                </a:cubicBezTo>
                <a:cubicBezTo>
                  <a:pt x="9615" y="9825"/>
                  <a:pt x="10993" y="9597"/>
                  <a:pt x="12280" y="9136"/>
                </a:cubicBezTo>
                <a:cubicBezTo>
                  <a:pt x="14560" y="8345"/>
                  <a:pt x="16596" y="6856"/>
                  <a:pt x="18967" y="6522"/>
                </a:cubicBezTo>
                <a:cubicBezTo>
                  <a:pt x="19215" y="6488"/>
                  <a:pt x="19467" y="6468"/>
                  <a:pt x="19719" y="6468"/>
                </a:cubicBezTo>
                <a:cubicBezTo>
                  <a:pt x="20363" y="6468"/>
                  <a:pt x="21004" y="6597"/>
                  <a:pt x="21551" y="6947"/>
                </a:cubicBezTo>
                <a:cubicBezTo>
                  <a:pt x="22311" y="7434"/>
                  <a:pt x="22736" y="8285"/>
                  <a:pt x="22979" y="9136"/>
                </a:cubicBezTo>
                <a:cubicBezTo>
                  <a:pt x="23223" y="9987"/>
                  <a:pt x="23344" y="10899"/>
                  <a:pt x="23618" y="11750"/>
                </a:cubicBezTo>
                <a:cubicBezTo>
                  <a:pt x="23800" y="12266"/>
                  <a:pt x="24286" y="13330"/>
                  <a:pt x="24955" y="13361"/>
                </a:cubicBezTo>
                <a:cubicBezTo>
                  <a:pt x="24963" y="13361"/>
                  <a:pt x="24971" y="13361"/>
                  <a:pt x="24979" y="13361"/>
                </a:cubicBezTo>
                <a:cubicBezTo>
                  <a:pt x="25772" y="13361"/>
                  <a:pt x="25594" y="11836"/>
                  <a:pt x="25624" y="11324"/>
                </a:cubicBezTo>
                <a:cubicBezTo>
                  <a:pt x="25685" y="9379"/>
                  <a:pt x="25502" y="7403"/>
                  <a:pt x="25138" y="5488"/>
                </a:cubicBezTo>
                <a:cubicBezTo>
                  <a:pt x="24925" y="4485"/>
                  <a:pt x="24651" y="3482"/>
                  <a:pt x="24165" y="2570"/>
                </a:cubicBezTo>
                <a:cubicBezTo>
                  <a:pt x="23679" y="1658"/>
                  <a:pt x="22949" y="868"/>
                  <a:pt x="22007" y="443"/>
                </a:cubicBezTo>
                <a:cubicBezTo>
                  <a:pt x="21264" y="103"/>
                  <a:pt x="20463" y="1"/>
                  <a:pt x="196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71"/>
          <p:cNvSpPr/>
          <p:nvPr/>
        </p:nvSpPr>
        <p:spPr>
          <a:xfrm>
            <a:off x="2756789" y="2204490"/>
            <a:ext cx="208187" cy="65629"/>
          </a:xfrm>
          <a:custGeom>
            <a:rect b="b" l="l" r="r" t="t"/>
            <a:pathLst>
              <a:path extrusionOk="0" h="1179" w="3740">
                <a:moveTo>
                  <a:pt x="2090" y="1"/>
                </a:moveTo>
                <a:cubicBezTo>
                  <a:pt x="1992" y="1"/>
                  <a:pt x="1893" y="8"/>
                  <a:pt x="1794" y="24"/>
                </a:cubicBezTo>
                <a:cubicBezTo>
                  <a:pt x="1430" y="54"/>
                  <a:pt x="1065" y="176"/>
                  <a:pt x="761" y="388"/>
                </a:cubicBezTo>
                <a:cubicBezTo>
                  <a:pt x="457" y="601"/>
                  <a:pt x="183" y="844"/>
                  <a:pt x="1" y="1179"/>
                </a:cubicBezTo>
                <a:cubicBezTo>
                  <a:pt x="578" y="784"/>
                  <a:pt x="1186" y="449"/>
                  <a:pt x="1855" y="388"/>
                </a:cubicBezTo>
                <a:cubicBezTo>
                  <a:pt x="1931" y="381"/>
                  <a:pt x="2009" y="377"/>
                  <a:pt x="2088" y="377"/>
                </a:cubicBezTo>
                <a:cubicBezTo>
                  <a:pt x="2324" y="377"/>
                  <a:pt x="2569" y="411"/>
                  <a:pt x="2797" y="480"/>
                </a:cubicBezTo>
                <a:cubicBezTo>
                  <a:pt x="2949" y="510"/>
                  <a:pt x="3101" y="601"/>
                  <a:pt x="3284" y="662"/>
                </a:cubicBezTo>
                <a:cubicBezTo>
                  <a:pt x="3436" y="723"/>
                  <a:pt x="3588" y="814"/>
                  <a:pt x="3740" y="875"/>
                </a:cubicBezTo>
                <a:cubicBezTo>
                  <a:pt x="3527" y="601"/>
                  <a:pt x="3253" y="358"/>
                  <a:pt x="2919" y="206"/>
                </a:cubicBezTo>
                <a:cubicBezTo>
                  <a:pt x="2668" y="69"/>
                  <a:pt x="2383" y="1"/>
                  <a:pt x="209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71"/>
          <p:cNvSpPr/>
          <p:nvPr/>
        </p:nvSpPr>
        <p:spPr>
          <a:xfrm>
            <a:off x="2171409" y="2187178"/>
            <a:ext cx="223384" cy="67744"/>
          </a:xfrm>
          <a:custGeom>
            <a:rect b="b" l="l" r="r" t="t"/>
            <a:pathLst>
              <a:path extrusionOk="0" h="1217" w="4013">
                <a:moveTo>
                  <a:pt x="2097" y="0"/>
                </a:moveTo>
                <a:cubicBezTo>
                  <a:pt x="1702" y="0"/>
                  <a:pt x="1307" y="152"/>
                  <a:pt x="942" y="304"/>
                </a:cubicBezTo>
                <a:cubicBezTo>
                  <a:pt x="790" y="395"/>
                  <a:pt x="608" y="487"/>
                  <a:pt x="456" y="578"/>
                </a:cubicBezTo>
                <a:cubicBezTo>
                  <a:pt x="274" y="699"/>
                  <a:pt x="122" y="821"/>
                  <a:pt x="0" y="943"/>
                </a:cubicBezTo>
                <a:cubicBezTo>
                  <a:pt x="182" y="882"/>
                  <a:pt x="365" y="821"/>
                  <a:pt x="517" y="760"/>
                </a:cubicBezTo>
                <a:lnTo>
                  <a:pt x="1064" y="578"/>
                </a:lnTo>
                <a:cubicBezTo>
                  <a:pt x="1429" y="487"/>
                  <a:pt x="1763" y="395"/>
                  <a:pt x="2128" y="395"/>
                </a:cubicBezTo>
                <a:cubicBezTo>
                  <a:pt x="2187" y="390"/>
                  <a:pt x="2245" y="388"/>
                  <a:pt x="2304" y="388"/>
                </a:cubicBezTo>
                <a:cubicBezTo>
                  <a:pt x="2943" y="388"/>
                  <a:pt x="3567" y="687"/>
                  <a:pt x="4012" y="1216"/>
                </a:cubicBezTo>
                <a:cubicBezTo>
                  <a:pt x="3891" y="851"/>
                  <a:pt x="3617" y="517"/>
                  <a:pt x="3283" y="304"/>
                </a:cubicBezTo>
                <a:cubicBezTo>
                  <a:pt x="2948" y="91"/>
                  <a:pt x="2523" y="0"/>
                  <a:pt x="209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71"/>
          <p:cNvSpPr txBox="1"/>
          <p:nvPr>
            <p:ph type="title"/>
          </p:nvPr>
        </p:nvSpPr>
        <p:spPr>
          <a:xfrm>
            <a:off x="143600" y="523025"/>
            <a:ext cx="88380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2700"/>
              <a:t>But what if I think my child has ALN?</a:t>
            </a:r>
            <a:endParaRPr sz="2700"/>
          </a:p>
        </p:txBody>
      </p:sp>
      <p:sp>
        <p:nvSpPr>
          <p:cNvPr id="1474" name="Google Shape;1474;p71">
            <a:hlinkClick/>
          </p:cNvPr>
          <p:cNvSpPr/>
          <p:nvPr/>
        </p:nvSpPr>
        <p:spPr>
          <a:xfrm>
            <a:off x="6348888" y="3023488"/>
            <a:ext cx="19775" cy="19775"/>
          </a:xfrm>
          <a:custGeom>
            <a:rect b="b" l="l" r="r" t="t"/>
            <a:pathLst>
              <a:path extrusionOk="0" h="791" w="791">
                <a:moveTo>
                  <a:pt x="396" y="1"/>
                </a:moveTo>
                <a:cubicBezTo>
                  <a:pt x="183" y="1"/>
                  <a:pt x="0" y="153"/>
                  <a:pt x="0" y="396"/>
                </a:cubicBezTo>
                <a:cubicBezTo>
                  <a:pt x="0" y="609"/>
                  <a:pt x="183" y="791"/>
                  <a:pt x="396" y="791"/>
                </a:cubicBezTo>
                <a:cubicBezTo>
                  <a:pt x="608" y="791"/>
                  <a:pt x="791" y="609"/>
                  <a:pt x="791" y="396"/>
                </a:cubicBezTo>
                <a:cubicBezTo>
                  <a:pt x="791" y="153"/>
                  <a:pt x="608" y="1"/>
                  <a:pt x="39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71"/>
          <p:cNvSpPr/>
          <p:nvPr/>
        </p:nvSpPr>
        <p:spPr>
          <a:xfrm rot="5400000">
            <a:off x="-2661775" y="1359308"/>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71"/>
          <p:cNvSpPr txBox="1"/>
          <p:nvPr/>
        </p:nvSpPr>
        <p:spPr>
          <a:xfrm>
            <a:off x="4033850" y="1279350"/>
            <a:ext cx="40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Manjari"/>
              <a:ea typeface="Manjari"/>
              <a:cs typeface="Manjari"/>
              <a:sym typeface="Manjari"/>
            </a:endParaRPr>
          </a:p>
        </p:txBody>
      </p:sp>
      <p:pic>
        <p:nvPicPr>
          <p:cNvPr id="1477" name="Google Shape;1477;p71" title="A Parent's Guide to Additional Learning Needs">
            <a:hlinkClick r:id="rId3"/>
          </p:cNvPr>
          <p:cNvPicPr preferRelativeResize="0"/>
          <p:nvPr/>
        </p:nvPicPr>
        <p:blipFill>
          <a:blip r:embed="rId4">
            <a:alphaModFix/>
          </a:blip>
          <a:stretch>
            <a:fillRect/>
          </a:stretch>
        </p:blipFill>
        <p:spPr>
          <a:xfrm>
            <a:off x="3889075" y="1225399"/>
            <a:ext cx="4286624" cy="3214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7"/>
                                        </p:tgtEl>
                                        <p:attrNameLst>
                                          <p:attrName>style.visibility</p:attrName>
                                        </p:attrNameLst>
                                      </p:cBhvr>
                                      <p:to>
                                        <p:strVal val="visible"/>
                                      </p:to>
                                    </p:set>
                                    <p:animEffect filter="fade" transition="in">
                                      <p:cBhvr>
                                        <p:cTn dur="1000"/>
                                        <p:tgtEl>
                                          <p:spTgt spid="14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1" name="Shape 1481"/>
        <p:cNvGrpSpPr/>
        <p:nvPr/>
      </p:nvGrpSpPr>
      <p:grpSpPr>
        <a:xfrm>
          <a:off x="0" y="0"/>
          <a:ext cx="0" cy="0"/>
          <a:chOff x="0" y="0"/>
          <a:chExt cx="0" cy="0"/>
        </a:xfrm>
      </p:grpSpPr>
      <p:grpSp>
        <p:nvGrpSpPr>
          <p:cNvPr id="1482" name="Google Shape;1482;p72"/>
          <p:cNvGrpSpPr/>
          <p:nvPr/>
        </p:nvGrpSpPr>
        <p:grpSpPr>
          <a:xfrm>
            <a:off x="1500300" y="3321374"/>
            <a:ext cx="2106492" cy="1016900"/>
            <a:chOff x="1500300" y="3321374"/>
            <a:chExt cx="2106492" cy="1016900"/>
          </a:xfrm>
        </p:grpSpPr>
        <p:sp>
          <p:nvSpPr>
            <p:cNvPr id="1483" name="Google Shape;1483;p72"/>
            <p:cNvSpPr/>
            <p:nvPr/>
          </p:nvSpPr>
          <p:spPr>
            <a:xfrm>
              <a:off x="2295540" y="3321374"/>
              <a:ext cx="605775" cy="354125"/>
            </a:xfrm>
            <a:custGeom>
              <a:rect b="b" l="l" r="r" t="t"/>
              <a:pathLst>
                <a:path extrusionOk="0" h="6362" w="10883">
                  <a:moveTo>
                    <a:pt x="5472" y="1"/>
                  </a:moveTo>
                  <a:cubicBezTo>
                    <a:pt x="3496" y="1"/>
                    <a:pt x="1733" y="274"/>
                    <a:pt x="122" y="761"/>
                  </a:cubicBezTo>
                  <a:cubicBezTo>
                    <a:pt x="1" y="2432"/>
                    <a:pt x="305" y="6141"/>
                    <a:pt x="5320" y="6353"/>
                  </a:cubicBezTo>
                  <a:cubicBezTo>
                    <a:pt x="5451" y="6359"/>
                    <a:pt x="5580" y="6362"/>
                    <a:pt x="5705" y="6362"/>
                  </a:cubicBezTo>
                  <a:cubicBezTo>
                    <a:pt x="10421" y="6362"/>
                    <a:pt x="10883" y="2538"/>
                    <a:pt x="10883" y="791"/>
                  </a:cubicBezTo>
                  <a:cubicBezTo>
                    <a:pt x="9272" y="305"/>
                    <a:pt x="7478" y="1"/>
                    <a:pt x="5472"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72"/>
            <p:cNvSpPr/>
            <p:nvPr/>
          </p:nvSpPr>
          <p:spPr>
            <a:xfrm>
              <a:off x="1500300" y="3363679"/>
              <a:ext cx="2106492" cy="974595"/>
            </a:xfrm>
            <a:custGeom>
              <a:rect b="b" l="l" r="r" t="t"/>
              <a:pathLst>
                <a:path extrusionOk="0" h="17509" w="37844">
                  <a:moveTo>
                    <a:pt x="14408" y="1"/>
                  </a:moveTo>
                  <a:lnTo>
                    <a:pt x="14408" y="1"/>
                  </a:lnTo>
                  <a:cubicBezTo>
                    <a:pt x="2888" y="3435"/>
                    <a:pt x="1" y="17508"/>
                    <a:pt x="1" y="17508"/>
                  </a:cubicBezTo>
                  <a:lnTo>
                    <a:pt x="37844" y="17508"/>
                  </a:lnTo>
                  <a:cubicBezTo>
                    <a:pt x="37844" y="17508"/>
                    <a:pt x="36263" y="3557"/>
                    <a:pt x="25169" y="31"/>
                  </a:cubicBezTo>
                  <a:cubicBezTo>
                    <a:pt x="25169" y="1778"/>
                    <a:pt x="24707" y="5602"/>
                    <a:pt x="19991" y="5602"/>
                  </a:cubicBezTo>
                  <a:cubicBezTo>
                    <a:pt x="19866" y="5602"/>
                    <a:pt x="19737" y="5599"/>
                    <a:pt x="19606" y="5593"/>
                  </a:cubicBezTo>
                  <a:cubicBezTo>
                    <a:pt x="14591" y="5381"/>
                    <a:pt x="14287" y="1672"/>
                    <a:pt x="14408"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85" name="Google Shape;1485;p72"/>
          <p:cNvSpPr/>
          <p:nvPr/>
        </p:nvSpPr>
        <p:spPr>
          <a:xfrm>
            <a:off x="1827896" y="1955391"/>
            <a:ext cx="325418" cy="509223"/>
          </a:xfrm>
          <a:custGeom>
            <a:rect b="b" l="l" r="r" t="t"/>
            <a:pathLst>
              <a:path extrusionOk="0" h="9148" w="5846">
                <a:moveTo>
                  <a:pt x="2098" y="0"/>
                </a:moveTo>
                <a:cubicBezTo>
                  <a:pt x="2098" y="0"/>
                  <a:pt x="1" y="6566"/>
                  <a:pt x="2949" y="8815"/>
                </a:cubicBezTo>
                <a:cubicBezTo>
                  <a:pt x="3246" y="9044"/>
                  <a:pt x="3510" y="9147"/>
                  <a:pt x="3745" y="9147"/>
                </a:cubicBezTo>
                <a:cubicBezTo>
                  <a:pt x="5845" y="9147"/>
                  <a:pt x="5624" y="912"/>
                  <a:pt x="5624" y="912"/>
                </a:cubicBezTo>
                <a:lnTo>
                  <a:pt x="209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72"/>
          <p:cNvSpPr/>
          <p:nvPr/>
        </p:nvSpPr>
        <p:spPr>
          <a:xfrm>
            <a:off x="1780525" y="2259932"/>
            <a:ext cx="329982" cy="331652"/>
          </a:xfrm>
          <a:custGeom>
            <a:rect b="b" l="l" r="r" t="t"/>
            <a:pathLst>
              <a:path extrusionOk="0" h="5958" w="5928">
                <a:moveTo>
                  <a:pt x="2949" y="0"/>
                </a:moveTo>
                <a:cubicBezTo>
                  <a:pt x="1308" y="0"/>
                  <a:pt x="1" y="1338"/>
                  <a:pt x="1" y="2979"/>
                </a:cubicBezTo>
                <a:cubicBezTo>
                  <a:pt x="1" y="4620"/>
                  <a:pt x="1308" y="5958"/>
                  <a:pt x="2949" y="5958"/>
                </a:cubicBezTo>
                <a:cubicBezTo>
                  <a:pt x="4590" y="5958"/>
                  <a:pt x="5928" y="4620"/>
                  <a:pt x="5928" y="2979"/>
                </a:cubicBezTo>
                <a:cubicBezTo>
                  <a:pt x="5928" y="1338"/>
                  <a:pt x="4590"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72"/>
          <p:cNvSpPr/>
          <p:nvPr/>
        </p:nvSpPr>
        <p:spPr>
          <a:xfrm>
            <a:off x="3008899" y="2259932"/>
            <a:ext cx="330038" cy="331652"/>
          </a:xfrm>
          <a:custGeom>
            <a:rect b="b" l="l" r="r" t="t"/>
            <a:pathLst>
              <a:path extrusionOk="0" h="5958" w="5929">
                <a:moveTo>
                  <a:pt x="2949" y="0"/>
                </a:moveTo>
                <a:cubicBezTo>
                  <a:pt x="1308" y="0"/>
                  <a:pt x="1" y="1338"/>
                  <a:pt x="1" y="2979"/>
                </a:cubicBezTo>
                <a:cubicBezTo>
                  <a:pt x="1" y="4620"/>
                  <a:pt x="1308" y="5958"/>
                  <a:pt x="2949" y="5958"/>
                </a:cubicBezTo>
                <a:cubicBezTo>
                  <a:pt x="4591" y="5958"/>
                  <a:pt x="5928" y="4620"/>
                  <a:pt x="5928" y="2979"/>
                </a:cubicBezTo>
                <a:cubicBezTo>
                  <a:pt x="5928" y="1338"/>
                  <a:pt x="4591"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72"/>
          <p:cNvSpPr/>
          <p:nvPr/>
        </p:nvSpPr>
        <p:spPr>
          <a:xfrm>
            <a:off x="2411662" y="2659215"/>
            <a:ext cx="362101" cy="577023"/>
          </a:xfrm>
          <a:custGeom>
            <a:rect b="b" l="l" r="r" t="t"/>
            <a:pathLst>
              <a:path extrusionOk="0" h="10366" w="6505">
                <a:moveTo>
                  <a:pt x="5988" y="1"/>
                </a:moveTo>
                <a:lnTo>
                  <a:pt x="851" y="700"/>
                </a:lnTo>
                <a:lnTo>
                  <a:pt x="0" y="10366"/>
                </a:lnTo>
                <a:cubicBezTo>
                  <a:pt x="1702" y="10153"/>
                  <a:pt x="4468" y="9362"/>
                  <a:pt x="6505" y="6596"/>
                </a:cubicBezTo>
                <a:lnTo>
                  <a:pt x="5988" y="1"/>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72"/>
          <p:cNvSpPr/>
          <p:nvPr/>
        </p:nvSpPr>
        <p:spPr>
          <a:xfrm>
            <a:off x="1986933" y="1574644"/>
            <a:ext cx="1155717" cy="1387895"/>
          </a:xfrm>
          <a:custGeom>
            <a:rect b="b" l="l" r="r" t="t"/>
            <a:pathLst>
              <a:path extrusionOk="0" h="24933" w="20762">
                <a:moveTo>
                  <a:pt x="11510" y="1"/>
                </a:moveTo>
                <a:cubicBezTo>
                  <a:pt x="11497" y="1"/>
                  <a:pt x="11490" y="1"/>
                  <a:pt x="11490" y="1"/>
                </a:cubicBezTo>
                <a:cubicBezTo>
                  <a:pt x="11490" y="1"/>
                  <a:pt x="5077" y="275"/>
                  <a:pt x="1916" y="8177"/>
                </a:cubicBezTo>
                <a:cubicBezTo>
                  <a:pt x="3152" y="9443"/>
                  <a:pt x="1796" y="12473"/>
                  <a:pt x="246" y="12473"/>
                </a:cubicBezTo>
                <a:cubicBezTo>
                  <a:pt x="195" y="12473"/>
                  <a:pt x="144" y="12470"/>
                  <a:pt x="92" y="12463"/>
                </a:cubicBezTo>
                <a:lnTo>
                  <a:pt x="92" y="12463"/>
                </a:lnTo>
                <a:cubicBezTo>
                  <a:pt x="1" y="14044"/>
                  <a:pt x="62" y="14530"/>
                  <a:pt x="244" y="16080"/>
                </a:cubicBezTo>
                <a:cubicBezTo>
                  <a:pt x="578" y="19211"/>
                  <a:pt x="2068" y="21916"/>
                  <a:pt x="4895" y="23436"/>
                </a:cubicBezTo>
                <a:cubicBezTo>
                  <a:pt x="6662" y="24376"/>
                  <a:pt x="8813" y="24932"/>
                  <a:pt x="10908" y="24932"/>
                </a:cubicBezTo>
                <a:cubicBezTo>
                  <a:pt x="12201" y="24932"/>
                  <a:pt x="13473" y="24721"/>
                  <a:pt x="14621" y="24257"/>
                </a:cubicBezTo>
                <a:cubicBezTo>
                  <a:pt x="16962" y="23284"/>
                  <a:pt x="18785" y="21552"/>
                  <a:pt x="19697" y="19241"/>
                </a:cubicBezTo>
                <a:cubicBezTo>
                  <a:pt x="20761" y="16597"/>
                  <a:pt x="20761" y="13223"/>
                  <a:pt x="20609" y="10396"/>
                </a:cubicBezTo>
                <a:cubicBezTo>
                  <a:pt x="20107" y="145"/>
                  <a:pt x="11966" y="1"/>
                  <a:pt x="11510" y="1"/>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72"/>
          <p:cNvSpPr/>
          <p:nvPr/>
        </p:nvSpPr>
        <p:spPr>
          <a:xfrm>
            <a:off x="2391344" y="3026379"/>
            <a:ext cx="412867" cy="587433"/>
          </a:xfrm>
          <a:custGeom>
            <a:rect b="b" l="l" r="r" t="t"/>
            <a:pathLst>
              <a:path extrusionOk="0" h="10553" w="7417">
                <a:moveTo>
                  <a:pt x="6870" y="0"/>
                </a:moveTo>
                <a:cubicBezTo>
                  <a:pt x="4833" y="2766"/>
                  <a:pt x="2067" y="3557"/>
                  <a:pt x="365" y="3770"/>
                </a:cubicBezTo>
                <a:lnTo>
                  <a:pt x="0" y="7995"/>
                </a:lnTo>
                <a:cubicBezTo>
                  <a:pt x="0" y="7995"/>
                  <a:pt x="152" y="10122"/>
                  <a:pt x="3587" y="10517"/>
                </a:cubicBezTo>
                <a:cubicBezTo>
                  <a:pt x="3779" y="10541"/>
                  <a:pt x="3962" y="10552"/>
                  <a:pt x="4136" y="10552"/>
                </a:cubicBezTo>
                <a:cubicBezTo>
                  <a:pt x="7065" y="10552"/>
                  <a:pt x="7417" y="7356"/>
                  <a:pt x="7417" y="7356"/>
                </a:cubicBezTo>
                <a:lnTo>
                  <a:pt x="6870" y="0"/>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72"/>
          <p:cNvSpPr/>
          <p:nvPr/>
        </p:nvSpPr>
        <p:spPr>
          <a:xfrm>
            <a:off x="2271218" y="2327620"/>
            <a:ext cx="59283" cy="118455"/>
          </a:xfrm>
          <a:custGeom>
            <a:rect b="b" l="l" r="r" t="t"/>
            <a:pathLst>
              <a:path extrusionOk="0" h="2128" w="1065">
                <a:moveTo>
                  <a:pt x="547" y="0"/>
                </a:moveTo>
                <a:cubicBezTo>
                  <a:pt x="244" y="0"/>
                  <a:pt x="0" y="486"/>
                  <a:pt x="0" y="1064"/>
                </a:cubicBezTo>
                <a:cubicBezTo>
                  <a:pt x="0" y="1641"/>
                  <a:pt x="244" y="2128"/>
                  <a:pt x="547" y="2128"/>
                </a:cubicBezTo>
                <a:cubicBezTo>
                  <a:pt x="821" y="2128"/>
                  <a:pt x="1064" y="1641"/>
                  <a:pt x="1064" y="1064"/>
                </a:cubicBezTo>
                <a:cubicBezTo>
                  <a:pt x="1064" y="486"/>
                  <a:pt x="821" y="0"/>
                  <a:pt x="5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72"/>
          <p:cNvSpPr/>
          <p:nvPr/>
        </p:nvSpPr>
        <p:spPr>
          <a:xfrm>
            <a:off x="2814348" y="2337751"/>
            <a:ext cx="59283" cy="116785"/>
          </a:xfrm>
          <a:custGeom>
            <a:rect b="b" l="l" r="r" t="t"/>
            <a:pathLst>
              <a:path extrusionOk="0" h="2098" w="1065">
                <a:moveTo>
                  <a:pt x="548" y="0"/>
                </a:moveTo>
                <a:cubicBezTo>
                  <a:pt x="244" y="0"/>
                  <a:pt x="0" y="487"/>
                  <a:pt x="0" y="1064"/>
                </a:cubicBezTo>
                <a:cubicBezTo>
                  <a:pt x="0" y="1642"/>
                  <a:pt x="244" y="2098"/>
                  <a:pt x="548" y="2098"/>
                </a:cubicBezTo>
                <a:cubicBezTo>
                  <a:pt x="821" y="2098"/>
                  <a:pt x="1064" y="1642"/>
                  <a:pt x="1064" y="1064"/>
                </a:cubicBezTo>
                <a:cubicBezTo>
                  <a:pt x="1064" y="487"/>
                  <a:pt x="821" y="0"/>
                  <a:pt x="5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72"/>
          <p:cNvSpPr/>
          <p:nvPr/>
        </p:nvSpPr>
        <p:spPr>
          <a:xfrm>
            <a:off x="2494548" y="2425757"/>
            <a:ext cx="74480" cy="78042"/>
          </a:xfrm>
          <a:custGeom>
            <a:rect b="b" l="l" r="r" t="t"/>
            <a:pathLst>
              <a:path extrusionOk="0" h="1402" w="1338">
                <a:moveTo>
                  <a:pt x="1338" y="0"/>
                </a:moveTo>
                <a:lnTo>
                  <a:pt x="1338" y="0"/>
                </a:lnTo>
                <a:cubicBezTo>
                  <a:pt x="1095" y="30"/>
                  <a:pt x="852" y="91"/>
                  <a:pt x="609" y="213"/>
                </a:cubicBezTo>
                <a:cubicBezTo>
                  <a:pt x="487" y="243"/>
                  <a:pt x="396" y="334"/>
                  <a:pt x="274" y="395"/>
                </a:cubicBezTo>
                <a:cubicBezTo>
                  <a:pt x="183" y="486"/>
                  <a:pt x="61" y="608"/>
                  <a:pt x="31" y="790"/>
                </a:cubicBezTo>
                <a:cubicBezTo>
                  <a:pt x="1" y="973"/>
                  <a:pt x="153" y="1155"/>
                  <a:pt x="244" y="1216"/>
                </a:cubicBezTo>
                <a:cubicBezTo>
                  <a:pt x="365" y="1307"/>
                  <a:pt x="487" y="1368"/>
                  <a:pt x="639" y="1398"/>
                </a:cubicBezTo>
                <a:cubicBezTo>
                  <a:pt x="661" y="1400"/>
                  <a:pt x="684" y="1402"/>
                  <a:pt x="706" y="1402"/>
                </a:cubicBezTo>
                <a:cubicBezTo>
                  <a:pt x="978" y="1402"/>
                  <a:pt x="1197" y="1233"/>
                  <a:pt x="1338" y="1064"/>
                </a:cubicBezTo>
                <a:lnTo>
                  <a:pt x="1338" y="1064"/>
                </a:lnTo>
                <a:cubicBezTo>
                  <a:pt x="1175" y="1157"/>
                  <a:pt x="995" y="1196"/>
                  <a:pt x="824" y="1196"/>
                </a:cubicBezTo>
                <a:cubicBezTo>
                  <a:pt x="771" y="1196"/>
                  <a:pt x="720" y="1193"/>
                  <a:pt x="669" y="1185"/>
                </a:cubicBezTo>
                <a:cubicBezTo>
                  <a:pt x="578" y="1125"/>
                  <a:pt x="517" y="1094"/>
                  <a:pt x="426" y="1003"/>
                </a:cubicBezTo>
                <a:cubicBezTo>
                  <a:pt x="335" y="942"/>
                  <a:pt x="305" y="882"/>
                  <a:pt x="305" y="821"/>
                </a:cubicBezTo>
                <a:cubicBezTo>
                  <a:pt x="335" y="699"/>
                  <a:pt x="548" y="517"/>
                  <a:pt x="730" y="395"/>
                </a:cubicBezTo>
                <a:cubicBezTo>
                  <a:pt x="912" y="274"/>
                  <a:pt x="1125" y="122"/>
                  <a:pt x="133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72"/>
          <p:cNvSpPr/>
          <p:nvPr/>
        </p:nvSpPr>
        <p:spPr>
          <a:xfrm>
            <a:off x="2487813" y="2562804"/>
            <a:ext cx="160761" cy="49097"/>
          </a:xfrm>
          <a:custGeom>
            <a:rect b="b" l="l" r="r" t="t"/>
            <a:pathLst>
              <a:path extrusionOk="0" h="882" w="2888">
                <a:moveTo>
                  <a:pt x="2888" y="0"/>
                </a:moveTo>
                <a:cubicBezTo>
                  <a:pt x="2675" y="182"/>
                  <a:pt x="2432" y="334"/>
                  <a:pt x="2189" y="456"/>
                </a:cubicBezTo>
                <a:cubicBezTo>
                  <a:pt x="2013" y="531"/>
                  <a:pt x="1797" y="586"/>
                  <a:pt x="1591" y="586"/>
                </a:cubicBezTo>
                <a:cubicBezTo>
                  <a:pt x="1546" y="586"/>
                  <a:pt x="1502" y="583"/>
                  <a:pt x="1459" y="578"/>
                </a:cubicBezTo>
                <a:cubicBezTo>
                  <a:pt x="1216" y="578"/>
                  <a:pt x="942" y="517"/>
                  <a:pt x="699" y="395"/>
                </a:cubicBezTo>
                <a:cubicBezTo>
                  <a:pt x="456" y="304"/>
                  <a:pt x="213" y="182"/>
                  <a:pt x="0" y="30"/>
                </a:cubicBezTo>
                <a:lnTo>
                  <a:pt x="0" y="30"/>
                </a:lnTo>
                <a:cubicBezTo>
                  <a:pt x="304" y="486"/>
                  <a:pt x="851" y="821"/>
                  <a:pt x="1459" y="882"/>
                </a:cubicBezTo>
                <a:cubicBezTo>
                  <a:pt x="1763" y="882"/>
                  <a:pt x="2067" y="790"/>
                  <a:pt x="2310" y="638"/>
                </a:cubicBezTo>
                <a:cubicBezTo>
                  <a:pt x="2432" y="578"/>
                  <a:pt x="2523" y="456"/>
                  <a:pt x="2644" y="365"/>
                </a:cubicBezTo>
                <a:cubicBezTo>
                  <a:pt x="2736" y="243"/>
                  <a:pt x="2827" y="122"/>
                  <a:pt x="288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72"/>
          <p:cNvSpPr/>
          <p:nvPr/>
        </p:nvSpPr>
        <p:spPr>
          <a:xfrm>
            <a:off x="2210319" y="2522168"/>
            <a:ext cx="123521" cy="123576"/>
          </a:xfrm>
          <a:custGeom>
            <a:rect b="b" l="l" r="r" t="t"/>
            <a:pathLst>
              <a:path extrusionOk="0" h="2220" w="2219">
                <a:moveTo>
                  <a:pt x="1094" y="1"/>
                </a:moveTo>
                <a:cubicBezTo>
                  <a:pt x="486" y="1"/>
                  <a:pt x="0" y="487"/>
                  <a:pt x="0" y="1095"/>
                </a:cubicBezTo>
                <a:cubicBezTo>
                  <a:pt x="0" y="1703"/>
                  <a:pt x="486" y="2219"/>
                  <a:pt x="1094" y="2219"/>
                </a:cubicBezTo>
                <a:cubicBezTo>
                  <a:pt x="1702" y="2219"/>
                  <a:pt x="2219" y="1703"/>
                  <a:pt x="2219" y="1095"/>
                </a:cubicBezTo>
                <a:cubicBezTo>
                  <a:pt x="2219" y="487"/>
                  <a:pt x="1702" y="1"/>
                  <a:pt x="1094"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72"/>
          <p:cNvSpPr/>
          <p:nvPr/>
        </p:nvSpPr>
        <p:spPr>
          <a:xfrm>
            <a:off x="2782173" y="2522168"/>
            <a:ext cx="123576" cy="123576"/>
          </a:xfrm>
          <a:custGeom>
            <a:rect b="b" l="l" r="r" t="t"/>
            <a:pathLst>
              <a:path extrusionOk="0" h="2220" w="2220">
                <a:moveTo>
                  <a:pt x="1126" y="1"/>
                </a:moveTo>
                <a:cubicBezTo>
                  <a:pt x="518" y="1"/>
                  <a:pt x="1" y="487"/>
                  <a:pt x="1" y="1095"/>
                </a:cubicBezTo>
                <a:cubicBezTo>
                  <a:pt x="1" y="1703"/>
                  <a:pt x="518" y="2219"/>
                  <a:pt x="1126" y="2219"/>
                </a:cubicBezTo>
                <a:cubicBezTo>
                  <a:pt x="1733" y="2219"/>
                  <a:pt x="2220" y="1703"/>
                  <a:pt x="2220" y="1095"/>
                </a:cubicBezTo>
                <a:cubicBezTo>
                  <a:pt x="2220" y="487"/>
                  <a:pt x="1733" y="1"/>
                  <a:pt x="1126"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72"/>
          <p:cNvSpPr/>
          <p:nvPr/>
        </p:nvSpPr>
        <p:spPr>
          <a:xfrm>
            <a:off x="1736549" y="1501000"/>
            <a:ext cx="1434654" cy="743796"/>
          </a:xfrm>
          <a:custGeom>
            <a:rect b="b" l="l" r="r" t="t"/>
            <a:pathLst>
              <a:path extrusionOk="0" h="13362" w="25773">
                <a:moveTo>
                  <a:pt x="19654" y="1"/>
                </a:moveTo>
                <a:cubicBezTo>
                  <a:pt x="19303" y="1"/>
                  <a:pt x="18952" y="20"/>
                  <a:pt x="18602" y="47"/>
                </a:cubicBezTo>
                <a:cubicBezTo>
                  <a:pt x="15593" y="321"/>
                  <a:pt x="12675" y="1142"/>
                  <a:pt x="9849" y="2175"/>
                </a:cubicBezTo>
                <a:cubicBezTo>
                  <a:pt x="9453" y="2297"/>
                  <a:pt x="9089" y="2449"/>
                  <a:pt x="8693" y="2449"/>
                </a:cubicBezTo>
                <a:cubicBezTo>
                  <a:pt x="8298" y="2449"/>
                  <a:pt x="7873" y="2236"/>
                  <a:pt x="7690" y="1871"/>
                </a:cubicBezTo>
                <a:cubicBezTo>
                  <a:pt x="7569" y="1567"/>
                  <a:pt x="7630" y="1202"/>
                  <a:pt x="7630" y="868"/>
                </a:cubicBezTo>
                <a:cubicBezTo>
                  <a:pt x="7630" y="534"/>
                  <a:pt x="7478" y="108"/>
                  <a:pt x="7143" y="47"/>
                </a:cubicBezTo>
                <a:cubicBezTo>
                  <a:pt x="7111" y="41"/>
                  <a:pt x="7079" y="38"/>
                  <a:pt x="7048" y="38"/>
                </a:cubicBezTo>
                <a:cubicBezTo>
                  <a:pt x="6783" y="38"/>
                  <a:pt x="6547" y="256"/>
                  <a:pt x="6383" y="473"/>
                </a:cubicBezTo>
                <a:cubicBezTo>
                  <a:pt x="5593" y="1506"/>
                  <a:pt x="5624" y="2935"/>
                  <a:pt x="5654" y="4272"/>
                </a:cubicBezTo>
                <a:cubicBezTo>
                  <a:pt x="5380" y="3543"/>
                  <a:pt x="5259" y="2783"/>
                  <a:pt x="5289" y="2023"/>
                </a:cubicBezTo>
                <a:cubicBezTo>
                  <a:pt x="5320" y="1598"/>
                  <a:pt x="5259" y="990"/>
                  <a:pt x="4833" y="959"/>
                </a:cubicBezTo>
                <a:cubicBezTo>
                  <a:pt x="4813" y="955"/>
                  <a:pt x="4793" y="953"/>
                  <a:pt x="4772" y="953"/>
                </a:cubicBezTo>
                <a:cubicBezTo>
                  <a:pt x="4641" y="953"/>
                  <a:pt x="4509" y="1032"/>
                  <a:pt x="4377" y="1111"/>
                </a:cubicBezTo>
                <a:cubicBezTo>
                  <a:pt x="3800" y="1537"/>
                  <a:pt x="3557" y="2297"/>
                  <a:pt x="3496" y="3026"/>
                </a:cubicBezTo>
                <a:cubicBezTo>
                  <a:pt x="3405" y="3665"/>
                  <a:pt x="3617" y="4546"/>
                  <a:pt x="3283" y="5093"/>
                </a:cubicBezTo>
                <a:cubicBezTo>
                  <a:pt x="2827" y="4637"/>
                  <a:pt x="2645" y="3756"/>
                  <a:pt x="2554" y="3148"/>
                </a:cubicBezTo>
                <a:cubicBezTo>
                  <a:pt x="2462" y="2661"/>
                  <a:pt x="2432" y="2023"/>
                  <a:pt x="1946" y="1810"/>
                </a:cubicBezTo>
                <a:cubicBezTo>
                  <a:pt x="1844" y="1760"/>
                  <a:pt x="1733" y="1736"/>
                  <a:pt x="1620" y="1736"/>
                </a:cubicBezTo>
                <a:cubicBezTo>
                  <a:pt x="1395" y="1736"/>
                  <a:pt x="1165" y="1831"/>
                  <a:pt x="1003" y="1993"/>
                </a:cubicBezTo>
                <a:cubicBezTo>
                  <a:pt x="760" y="2236"/>
                  <a:pt x="608" y="2540"/>
                  <a:pt x="517" y="2874"/>
                </a:cubicBezTo>
                <a:cubicBezTo>
                  <a:pt x="0" y="4698"/>
                  <a:pt x="639" y="6765"/>
                  <a:pt x="2067" y="7981"/>
                </a:cubicBezTo>
                <a:cubicBezTo>
                  <a:pt x="2766" y="8589"/>
                  <a:pt x="3648" y="8984"/>
                  <a:pt x="4529" y="9257"/>
                </a:cubicBezTo>
                <a:cubicBezTo>
                  <a:pt x="5719" y="9634"/>
                  <a:pt x="6978" y="9825"/>
                  <a:pt x="8236" y="9825"/>
                </a:cubicBezTo>
                <a:cubicBezTo>
                  <a:pt x="9615" y="9825"/>
                  <a:pt x="10993" y="9597"/>
                  <a:pt x="12280" y="9136"/>
                </a:cubicBezTo>
                <a:cubicBezTo>
                  <a:pt x="14560" y="8345"/>
                  <a:pt x="16596" y="6856"/>
                  <a:pt x="18967" y="6522"/>
                </a:cubicBezTo>
                <a:cubicBezTo>
                  <a:pt x="19215" y="6488"/>
                  <a:pt x="19467" y="6468"/>
                  <a:pt x="19719" y="6468"/>
                </a:cubicBezTo>
                <a:cubicBezTo>
                  <a:pt x="20363" y="6468"/>
                  <a:pt x="21004" y="6597"/>
                  <a:pt x="21551" y="6947"/>
                </a:cubicBezTo>
                <a:cubicBezTo>
                  <a:pt x="22311" y="7434"/>
                  <a:pt x="22736" y="8285"/>
                  <a:pt x="22979" y="9136"/>
                </a:cubicBezTo>
                <a:cubicBezTo>
                  <a:pt x="23223" y="9987"/>
                  <a:pt x="23344" y="10899"/>
                  <a:pt x="23618" y="11750"/>
                </a:cubicBezTo>
                <a:cubicBezTo>
                  <a:pt x="23800" y="12266"/>
                  <a:pt x="24286" y="13330"/>
                  <a:pt x="24955" y="13361"/>
                </a:cubicBezTo>
                <a:cubicBezTo>
                  <a:pt x="24963" y="13361"/>
                  <a:pt x="24971" y="13361"/>
                  <a:pt x="24979" y="13361"/>
                </a:cubicBezTo>
                <a:cubicBezTo>
                  <a:pt x="25772" y="13361"/>
                  <a:pt x="25594" y="11836"/>
                  <a:pt x="25624" y="11324"/>
                </a:cubicBezTo>
                <a:cubicBezTo>
                  <a:pt x="25685" y="9379"/>
                  <a:pt x="25502" y="7403"/>
                  <a:pt x="25138" y="5488"/>
                </a:cubicBezTo>
                <a:cubicBezTo>
                  <a:pt x="24925" y="4485"/>
                  <a:pt x="24651" y="3482"/>
                  <a:pt x="24165" y="2570"/>
                </a:cubicBezTo>
                <a:cubicBezTo>
                  <a:pt x="23679" y="1658"/>
                  <a:pt x="22949" y="868"/>
                  <a:pt x="22007" y="443"/>
                </a:cubicBezTo>
                <a:cubicBezTo>
                  <a:pt x="21264" y="103"/>
                  <a:pt x="20463" y="1"/>
                  <a:pt x="196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72"/>
          <p:cNvSpPr/>
          <p:nvPr/>
        </p:nvSpPr>
        <p:spPr>
          <a:xfrm>
            <a:off x="2756789" y="2204490"/>
            <a:ext cx="208187" cy="65629"/>
          </a:xfrm>
          <a:custGeom>
            <a:rect b="b" l="l" r="r" t="t"/>
            <a:pathLst>
              <a:path extrusionOk="0" h="1179" w="3740">
                <a:moveTo>
                  <a:pt x="2090" y="1"/>
                </a:moveTo>
                <a:cubicBezTo>
                  <a:pt x="1992" y="1"/>
                  <a:pt x="1893" y="8"/>
                  <a:pt x="1794" y="24"/>
                </a:cubicBezTo>
                <a:cubicBezTo>
                  <a:pt x="1430" y="54"/>
                  <a:pt x="1065" y="176"/>
                  <a:pt x="761" y="388"/>
                </a:cubicBezTo>
                <a:cubicBezTo>
                  <a:pt x="457" y="601"/>
                  <a:pt x="183" y="844"/>
                  <a:pt x="1" y="1179"/>
                </a:cubicBezTo>
                <a:cubicBezTo>
                  <a:pt x="578" y="784"/>
                  <a:pt x="1186" y="449"/>
                  <a:pt x="1855" y="388"/>
                </a:cubicBezTo>
                <a:cubicBezTo>
                  <a:pt x="1931" y="381"/>
                  <a:pt x="2009" y="377"/>
                  <a:pt x="2088" y="377"/>
                </a:cubicBezTo>
                <a:cubicBezTo>
                  <a:pt x="2324" y="377"/>
                  <a:pt x="2569" y="411"/>
                  <a:pt x="2797" y="480"/>
                </a:cubicBezTo>
                <a:cubicBezTo>
                  <a:pt x="2949" y="510"/>
                  <a:pt x="3101" y="601"/>
                  <a:pt x="3284" y="662"/>
                </a:cubicBezTo>
                <a:cubicBezTo>
                  <a:pt x="3436" y="723"/>
                  <a:pt x="3588" y="814"/>
                  <a:pt x="3740" y="875"/>
                </a:cubicBezTo>
                <a:cubicBezTo>
                  <a:pt x="3527" y="601"/>
                  <a:pt x="3253" y="358"/>
                  <a:pt x="2919" y="206"/>
                </a:cubicBezTo>
                <a:cubicBezTo>
                  <a:pt x="2668" y="69"/>
                  <a:pt x="2383" y="1"/>
                  <a:pt x="209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72"/>
          <p:cNvSpPr/>
          <p:nvPr/>
        </p:nvSpPr>
        <p:spPr>
          <a:xfrm>
            <a:off x="2171409" y="2187178"/>
            <a:ext cx="223384" cy="67744"/>
          </a:xfrm>
          <a:custGeom>
            <a:rect b="b" l="l" r="r" t="t"/>
            <a:pathLst>
              <a:path extrusionOk="0" h="1217" w="4013">
                <a:moveTo>
                  <a:pt x="2097" y="0"/>
                </a:moveTo>
                <a:cubicBezTo>
                  <a:pt x="1702" y="0"/>
                  <a:pt x="1307" y="152"/>
                  <a:pt x="942" y="304"/>
                </a:cubicBezTo>
                <a:cubicBezTo>
                  <a:pt x="790" y="395"/>
                  <a:pt x="608" y="487"/>
                  <a:pt x="456" y="578"/>
                </a:cubicBezTo>
                <a:cubicBezTo>
                  <a:pt x="274" y="699"/>
                  <a:pt x="122" y="821"/>
                  <a:pt x="0" y="943"/>
                </a:cubicBezTo>
                <a:cubicBezTo>
                  <a:pt x="182" y="882"/>
                  <a:pt x="365" y="821"/>
                  <a:pt x="517" y="760"/>
                </a:cubicBezTo>
                <a:lnTo>
                  <a:pt x="1064" y="578"/>
                </a:lnTo>
                <a:cubicBezTo>
                  <a:pt x="1429" y="487"/>
                  <a:pt x="1763" y="395"/>
                  <a:pt x="2128" y="395"/>
                </a:cubicBezTo>
                <a:cubicBezTo>
                  <a:pt x="2187" y="390"/>
                  <a:pt x="2245" y="388"/>
                  <a:pt x="2304" y="388"/>
                </a:cubicBezTo>
                <a:cubicBezTo>
                  <a:pt x="2943" y="388"/>
                  <a:pt x="3567" y="687"/>
                  <a:pt x="4012" y="1216"/>
                </a:cubicBezTo>
                <a:cubicBezTo>
                  <a:pt x="3891" y="851"/>
                  <a:pt x="3617" y="517"/>
                  <a:pt x="3283" y="304"/>
                </a:cubicBezTo>
                <a:cubicBezTo>
                  <a:pt x="2948" y="91"/>
                  <a:pt x="2523" y="0"/>
                  <a:pt x="209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72"/>
          <p:cNvSpPr txBox="1"/>
          <p:nvPr>
            <p:ph type="title"/>
          </p:nvPr>
        </p:nvSpPr>
        <p:spPr>
          <a:xfrm>
            <a:off x="143600" y="523025"/>
            <a:ext cx="88380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2700"/>
              <a:t>What is an IDP?</a:t>
            </a:r>
            <a:endParaRPr sz="2700"/>
          </a:p>
        </p:txBody>
      </p:sp>
      <p:sp>
        <p:nvSpPr>
          <p:cNvPr id="1501" name="Google Shape;1501;p72">
            <a:hlinkClick/>
          </p:cNvPr>
          <p:cNvSpPr/>
          <p:nvPr/>
        </p:nvSpPr>
        <p:spPr>
          <a:xfrm>
            <a:off x="6348888" y="2860863"/>
            <a:ext cx="19775" cy="19800"/>
          </a:xfrm>
          <a:custGeom>
            <a:rect b="b" l="l" r="r" t="t"/>
            <a:pathLst>
              <a:path extrusionOk="0" h="792" w="791">
                <a:moveTo>
                  <a:pt x="396" y="1"/>
                </a:moveTo>
                <a:cubicBezTo>
                  <a:pt x="183" y="1"/>
                  <a:pt x="0" y="183"/>
                  <a:pt x="0" y="396"/>
                </a:cubicBezTo>
                <a:cubicBezTo>
                  <a:pt x="0" y="609"/>
                  <a:pt x="183" y="791"/>
                  <a:pt x="396" y="791"/>
                </a:cubicBezTo>
                <a:cubicBezTo>
                  <a:pt x="608" y="791"/>
                  <a:pt x="791" y="609"/>
                  <a:pt x="791" y="396"/>
                </a:cubicBezTo>
                <a:cubicBezTo>
                  <a:pt x="791" y="183"/>
                  <a:pt x="608" y="1"/>
                  <a:pt x="39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72">
            <a:hlinkClick/>
          </p:cNvPr>
          <p:cNvSpPr/>
          <p:nvPr/>
        </p:nvSpPr>
        <p:spPr>
          <a:xfrm>
            <a:off x="6348888" y="3023488"/>
            <a:ext cx="19775" cy="19775"/>
          </a:xfrm>
          <a:custGeom>
            <a:rect b="b" l="l" r="r" t="t"/>
            <a:pathLst>
              <a:path extrusionOk="0" h="791" w="791">
                <a:moveTo>
                  <a:pt x="396" y="1"/>
                </a:moveTo>
                <a:cubicBezTo>
                  <a:pt x="183" y="1"/>
                  <a:pt x="0" y="153"/>
                  <a:pt x="0" y="396"/>
                </a:cubicBezTo>
                <a:cubicBezTo>
                  <a:pt x="0" y="609"/>
                  <a:pt x="183" y="791"/>
                  <a:pt x="396" y="791"/>
                </a:cubicBezTo>
                <a:cubicBezTo>
                  <a:pt x="608" y="791"/>
                  <a:pt x="791" y="609"/>
                  <a:pt x="791" y="396"/>
                </a:cubicBezTo>
                <a:cubicBezTo>
                  <a:pt x="791" y="153"/>
                  <a:pt x="608" y="1"/>
                  <a:pt x="39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72"/>
          <p:cNvSpPr/>
          <p:nvPr/>
        </p:nvSpPr>
        <p:spPr>
          <a:xfrm rot="5400000">
            <a:off x="-2661775" y="1359308"/>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72"/>
          <p:cNvSpPr/>
          <p:nvPr/>
        </p:nvSpPr>
        <p:spPr>
          <a:xfrm>
            <a:off x="8622213" y="2503802"/>
            <a:ext cx="1434654" cy="1265482"/>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72"/>
          <p:cNvSpPr txBox="1"/>
          <p:nvPr/>
        </p:nvSpPr>
        <p:spPr>
          <a:xfrm>
            <a:off x="4033850" y="1279350"/>
            <a:ext cx="40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Manjari"/>
              <a:ea typeface="Manjari"/>
              <a:cs typeface="Manjari"/>
              <a:sym typeface="Manjari"/>
            </a:endParaRPr>
          </a:p>
        </p:txBody>
      </p:sp>
      <p:pic>
        <p:nvPicPr>
          <p:cNvPr id="1506" name="Google Shape;1506;p72"/>
          <p:cNvPicPr preferRelativeResize="0"/>
          <p:nvPr/>
        </p:nvPicPr>
        <p:blipFill>
          <a:blip r:embed="rId3">
            <a:alphaModFix/>
          </a:blip>
          <a:stretch>
            <a:fillRect/>
          </a:stretch>
        </p:blipFill>
        <p:spPr>
          <a:xfrm>
            <a:off x="3396791" y="1348338"/>
            <a:ext cx="4397657" cy="3044871"/>
          </a:xfrm>
          <a:prstGeom prst="rect">
            <a:avLst/>
          </a:prstGeom>
          <a:noFill/>
          <a:ln>
            <a:noFill/>
          </a:ln>
        </p:spPr>
      </p:pic>
      <p:pic>
        <p:nvPicPr>
          <p:cNvPr id="1507" name="Google Shape;1507;p72"/>
          <p:cNvPicPr preferRelativeResize="0"/>
          <p:nvPr/>
        </p:nvPicPr>
        <p:blipFill>
          <a:blip r:embed="rId4">
            <a:alphaModFix/>
          </a:blip>
          <a:stretch>
            <a:fillRect/>
          </a:stretch>
        </p:blipFill>
        <p:spPr>
          <a:xfrm>
            <a:off x="4194506" y="997975"/>
            <a:ext cx="4510074" cy="314754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1" name="Shape 1511"/>
        <p:cNvGrpSpPr/>
        <p:nvPr/>
      </p:nvGrpSpPr>
      <p:grpSpPr>
        <a:xfrm>
          <a:off x="0" y="0"/>
          <a:ext cx="0" cy="0"/>
          <a:chOff x="0" y="0"/>
          <a:chExt cx="0" cy="0"/>
        </a:xfrm>
      </p:grpSpPr>
      <p:sp>
        <p:nvSpPr>
          <p:cNvPr id="1512" name="Google Shape;1512;p73"/>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Further Information</a:t>
            </a:r>
            <a:endParaRPr/>
          </a:p>
        </p:txBody>
      </p:sp>
      <p:pic>
        <p:nvPicPr>
          <p:cNvPr id="1513" name="Google Shape;1513;p73"/>
          <p:cNvPicPr preferRelativeResize="0"/>
          <p:nvPr/>
        </p:nvPicPr>
        <p:blipFill>
          <a:blip r:embed="rId3">
            <a:alphaModFix/>
          </a:blip>
          <a:stretch>
            <a:fillRect/>
          </a:stretch>
        </p:blipFill>
        <p:spPr>
          <a:xfrm>
            <a:off x="233675" y="1216925"/>
            <a:ext cx="2722599" cy="3273543"/>
          </a:xfrm>
          <a:prstGeom prst="rect">
            <a:avLst/>
          </a:prstGeom>
          <a:noFill/>
          <a:ln>
            <a:noFill/>
          </a:ln>
        </p:spPr>
      </p:pic>
      <p:pic>
        <p:nvPicPr>
          <p:cNvPr id="1514" name="Google Shape;1514;p73"/>
          <p:cNvPicPr preferRelativeResize="0"/>
          <p:nvPr/>
        </p:nvPicPr>
        <p:blipFill>
          <a:blip r:embed="rId4">
            <a:alphaModFix/>
          </a:blip>
          <a:stretch>
            <a:fillRect/>
          </a:stretch>
        </p:blipFill>
        <p:spPr>
          <a:xfrm>
            <a:off x="3542699" y="1134738"/>
            <a:ext cx="2480050" cy="3437925"/>
          </a:xfrm>
          <a:prstGeom prst="rect">
            <a:avLst/>
          </a:prstGeom>
          <a:noFill/>
          <a:ln>
            <a:noFill/>
          </a:ln>
        </p:spPr>
      </p:pic>
      <p:pic>
        <p:nvPicPr>
          <p:cNvPr id="1515" name="Google Shape;1515;p73"/>
          <p:cNvPicPr preferRelativeResize="0"/>
          <p:nvPr/>
        </p:nvPicPr>
        <p:blipFill>
          <a:blip r:embed="rId5">
            <a:alphaModFix/>
          </a:blip>
          <a:stretch>
            <a:fillRect/>
          </a:stretch>
        </p:blipFill>
        <p:spPr>
          <a:xfrm>
            <a:off x="6330739" y="1000063"/>
            <a:ext cx="2672835" cy="37072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9" name="Shape 1519"/>
        <p:cNvGrpSpPr/>
        <p:nvPr/>
      </p:nvGrpSpPr>
      <p:grpSpPr>
        <a:xfrm>
          <a:off x="0" y="0"/>
          <a:ext cx="0" cy="0"/>
          <a:chOff x="0" y="0"/>
          <a:chExt cx="0" cy="0"/>
        </a:xfrm>
      </p:grpSpPr>
      <p:sp>
        <p:nvSpPr>
          <p:cNvPr id="1520" name="Google Shape;1520;p74"/>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Bwriad y cyflwyniad /</a:t>
            </a:r>
            <a:endParaRPr/>
          </a:p>
          <a:p>
            <a:pPr indent="0" lvl="0" marL="0" rtl="0" algn="ctr">
              <a:spcBef>
                <a:spcPts val="0"/>
              </a:spcBef>
              <a:spcAft>
                <a:spcPts val="0"/>
              </a:spcAft>
              <a:buNone/>
            </a:pPr>
            <a:r>
              <a:rPr lang="en-GB"/>
              <a:t>The aim of this presentation ...</a:t>
            </a:r>
            <a:endParaRPr/>
          </a:p>
        </p:txBody>
      </p:sp>
      <p:sp>
        <p:nvSpPr>
          <p:cNvPr id="1521" name="Google Shape;1521;p74">
            <a:hlinkClick/>
          </p:cNvPr>
          <p:cNvSpPr txBox="1"/>
          <p:nvPr>
            <p:ph idx="3" type="subTitle"/>
          </p:nvPr>
        </p:nvSpPr>
        <p:spPr>
          <a:xfrm>
            <a:off x="1391100" y="1434475"/>
            <a:ext cx="1923600" cy="4545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t/>
            </a:r>
            <a:endParaRPr/>
          </a:p>
        </p:txBody>
      </p:sp>
      <p:sp>
        <p:nvSpPr>
          <p:cNvPr id="1522" name="Google Shape;1522;p74">
            <a:hlinkClick/>
          </p:cNvPr>
          <p:cNvSpPr txBox="1"/>
          <p:nvPr>
            <p:ph idx="4" type="subTitle"/>
          </p:nvPr>
        </p:nvSpPr>
        <p:spPr>
          <a:xfrm>
            <a:off x="3905700" y="1434475"/>
            <a:ext cx="1923600" cy="4545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t/>
            </a:r>
            <a:endParaRPr/>
          </a:p>
        </p:txBody>
      </p:sp>
      <p:sp>
        <p:nvSpPr>
          <p:cNvPr id="1523" name="Google Shape;1523;p74">
            <a:hlinkClick/>
          </p:cNvPr>
          <p:cNvSpPr txBox="1"/>
          <p:nvPr>
            <p:ph idx="9" type="title"/>
          </p:nvPr>
        </p:nvSpPr>
        <p:spPr>
          <a:xfrm>
            <a:off x="13911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01</a:t>
            </a:r>
            <a:endParaRPr/>
          </a:p>
        </p:txBody>
      </p:sp>
      <p:sp>
        <p:nvSpPr>
          <p:cNvPr id="1524" name="Google Shape;1524;p74">
            <a:hlinkClick/>
          </p:cNvPr>
          <p:cNvSpPr txBox="1"/>
          <p:nvPr>
            <p:ph idx="13" type="title"/>
          </p:nvPr>
        </p:nvSpPr>
        <p:spPr>
          <a:xfrm>
            <a:off x="43718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02</a:t>
            </a:r>
            <a:endParaRPr/>
          </a:p>
        </p:txBody>
      </p:sp>
      <p:sp>
        <p:nvSpPr>
          <p:cNvPr id="1525" name="Google Shape;1525;p74"/>
          <p:cNvSpPr txBox="1"/>
          <p:nvPr>
            <p:ph idx="16" type="subTitle"/>
          </p:nvPr>
        </p:nvSpPr>
        <p:spPr>
          <a:xfrm>
            <a:off x="6428225" y="1310325"/>
            <a:ext cx="1923600" cy="102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74">
            <a:hlinkClick/>
          </p:cNvPr>
          <p:cNvSpPr txBox="1"/>
          <p:nvPr>
            <p:ph idx="20" type="title"/>
          </p:nvPr>
        </p:nvSpPr>
        <p:spPr>
          <a:xfrm>
            <a:off x="7180450" y="407290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03</a:t>
            </a:r>
            <a:endParaRPr/>
          </a:p>
        </p:txBody>
      </p:sp>
      <p:pic>
        <p:nvPicPr>
          <p:cNvPr id="1527" name="Google Shape;1527;p74"/>
          <p:cNvPicPr preferRelativeResize="0"/>
          <p:nvPr/>
        </p:nvPicPr>
        <p:blipFill>
          <a:blip r:embed="rId3">
            <a:alphaModFix/>
          </a:blip>
          <a:stretch>
            <a:fillRect/>
          </a:stretch>
        </p:blipFill>
        <p:spPr>
          <a:xfrm>
            <a:off x="536625" y="1719903"/>
            <a:ext cx="2637901" cy="2035388"/>
          </a:xfrm>
          <a:prstGeom prst="rect">
            <a:avLst/>
          </a:prstGeom>
          <a:noFill/>
          <a:ln>
            <a:noFill/>
          </a:ln>
        </p:spPr>
      </p:pic>
      <p:pic>
        <p:nvPicPr>
          <p:cNvPr id="1528" name="Google Shape;1528;p74"/>
          <p:cNvPicPr preferRelativeResize="0"/>
          <p:nvPr/>
        </p:nvPicPr>
        <p:blipFill>
          <a:blip r:embed="rId4">
            <a:alphaModFix/>
          </a:blip>
          <a:stretch>
            <a:fillRect/>
          </a:stretch>
        </p:blipFill>
        <p:spPr>
          <a:xfrm>
            <a:off x="6280236" y="1118612"/>
            <a:ext cx="2071589" cy="2900200"/>
          </a:xfrm>
          <a:prstGeom prst="rect">
            <a:avLst/>
          </a:prstGeom>
          <a:noFill/>
          <a:ln>
            <a:noFill/>
          </a:ln>
        </p:spPr>
      </p:pic>
      <p:pic>
        <p:nvPicPr>
          <p:cNvPr id="1529" name="Google Shape;1529;p74"/>
          <p:cNvPicPr preferRelativeResize="0"/>
          <p:nvPr/>
        </p:nvPicPr>
        <p:blipFill>
          <a:blip r:embed="rId5">
            <a:alphaModFix/>
          </a:blip>
          <a:stretch>
            <a:fillRect/>
          </a:stretch>
        </p:blipFill>
        <p:spPr>
          <a:xfrm>
            <a:off x="3486638" y="1520113"/>
            <a:ext cx="2170713" cy="217071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3" name="Shape 1533"/>
        <p:cNvGrpSpPr/>
        <p:nvPr/>
      </p:nvGrpSpPr>
      <p:grpSpPr>
        <a:xfrm>
          <a:off x="0" y="0"/>
          <a:ext cx="0" cy="0"/>
          <a:chOff x="0" y="0"/>
          <a:chExt cx="0" cy="0"/>
        </a:xfrm>
      </p:grpSpPr>
      <p:sp>
        <p:nvSpPr>
          <p:cNvPr id="1534" name="Google Shape;1534;p75"/>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a:t>Any questions?</a:t>
            </a:r>
            <a:endParaRPr/>
          </a:p>
        </p:txBody>
      </p:sp>
      <p:sp>
        <p:nvSpPr>
          <p:cNvPr id="1535" name="Google Shape;1535;p75"/>
          <p:cNvSpPr/>
          <p:nvPr/>
        </p:nvSpPr>
        <p:spPr>
          <a:xfrm>
            <a:off x="3881688" y="3438625"/>
            <a:ext cx="1380619" cy="52850"/>
          </a:xfrm>
          <a:custGeom>
            <a:rect b="b" l="l" r="r" t="t"/>
            <a:pathLst>
              <a:path extrusionOk="0" h="670" w="17505">
                <a:moveTo>
                  <a:pt x="0" y="0"/>
                </a:moveTo>
                <a:lnTo>
                  <a:pt x="0" y="669"/>
                </a:lnTo>
                <a:lnTo>
                  <a:pt x="17505" y="669"/>
                </a:lnTo>
                <a:lnTo>
                  <a:pt x="1750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Elegant Education Pack for Students by Slidesgo">
  <a:themeElements>
    <a:clrScheme name="Simple Light">
      <a:dk1>
        <a:srgbClr val="FFFFFF"/>
      </a:dk1>
      <a:lt1>
        <a:srgbClr val="EDECDF"/>
      </a:lt1>
      <a:dk2>
        <a:srgbClr val="C8A591"/>
      </a:dk2>
      <a:lt2>
        <a:srgbClr val="FFFFFF"/>
      </a:lt2>
      <a:accent1>
        <a:srgbClr val="A0A299"/>
      </a:accent1>
      <a:accent2>
        <a:srgbClr val="40474B"/>
      </a:accent2>
      <a:accent3>
        <a:srgbClr val="C8A591"/>
      </a:accent3>
      <a:accent4>
        <a:srgbClr val="EDECDF"/>
      </a:accent4>
      <a:accent5>
        <a:srgbClr val="A0A299"/>
      </a:accent5>
      <a:accent6>
        <a:srgbClr val="FFFFFF"/>
      </a:accent6>
      <a:hlink>
        <a:srgbClr val="40474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